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5" r:id="rId11"/>
    <p:sldId id="257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st%20Peir%20Carlo%20November%202011\data%20for%20peta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st%20Peir%20Carlo%20November%202011\data%20for%20peta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ujanovic_p\Desktop\cpb.csv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ts%20Peir%20Carlo%20November%202011\data%20for%20petar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st%20Peir%20Carlo%20November%202011\data%20for%20petar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st%20Peir%20Carlo%20November%202011\data%20for%20petar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CO\Applic\FRONTOFFICE\Council\Charst%20Peir%20Carlo%20November%202011\data%20for%20petar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936143039591388E-2"/>
          <c:y val="3.133377777777803E-2"/>
          <c:w val="0.85937196679438277"/>
          <c:h val="0.93733244444444441"/>
        </c:manualLayout>
      </c:layout>
      <c:lineChart>
        <c:grouping val="standard"/>
        <c:ser>
          <c:idx val="0"/>
          <c:order val="0"/>
          <c:tx>
            <c:strRef>
              <c:f>'consumer confidence'!$B$10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'consumer confidence'!$A$11:$A$92</c:f>
              <c:numCache>
                <c:formatCode>dd\-mm\-yyyy</c:formatCode>
                <c:ptCount val="8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</c:numCache>
            </c:numRef>
          </c:cat>
          <c:val>
            <c:numRef>
              <c:f>'consumer confidence'!$B$11:$B$92</c:f>
              <c:numCache>
                <c:formatCode>General</c:formatCode>
                <c:ptCount val="82"/>
                <c:pt idx="0">
                  <c:v>1.6626081081180439</c:v>
                </c:pt>
                <c:pt idx="1">
                  <c:v>1.5430918698837039</c:v>
                </c:pt>
                <c:pt idx="2">
                  <c:v>1.415038757489764</c:v>
                </c:pt>
                <c:pt idx="3">
                  <c:v>0.99673192366960095</c:v>
                </c:pt>
                <c:pt idx="4">
                  <c:v>0.92843693039283959</c:v>
                </c:pt>
                <c:pt idx="5">
                  <c:v>1.7052924789160206</c:v>
                </c:pt>
                <c:pt idx="6">
                  <c:v>1.74797684971399</c:v>
                </c:pt>
                <c:pt idx="7">
                  <c:v>1.1162481619039479</c:v>
                </c:pt>
                <c:pt idx="8">
                  <c:v>7.4749514433307865E-2</c:v>
                </c:pt>
                <c:pt idx="9">
                  <c:v>-0.15574608787576827</c:v>
                </c:pt>
                <c:pt idx="10">
                  <c:v>0.47598259993428893</c:v>
                </c:pt>
                <c:pt idx="11">
                  <c:v>1.32113314173422</c:v>
                </c:pt>
                <c:pt idx="12">
                  <c:v>1.2955225192554298</c:v>
                </c:pt>
                <c:pt idx="13">
                  <c:v>0.91136318207364575</c:v>
                </c:pt>
                <c:pt idx="14">
                  <c:v>1.0991744135847499</c:v>
                </c:pt>
                <c:pt idx="15">
                  <c:v>0.97112130119081752</c:v>
                </c:pt>
                <c:pt idx="16">
                  <c:v>0.26256074594440476</c:v>
                </c:pt>
                <c:pt idx="17">
                  <c:v>0.75769944720093596</c:v>
                </c:pt>
                <c:pt idx="18">
                  <c:v>0.74062569888174423</c:v>
                </c:pt>
                <c:pt idx="19">
                  <c:v>0.5101300965726675</c:v>
                </c:pt>
                <c:pt idx="20">
                  <c:v>0.80038381799890901</c:v>
                </c:pt>
                <c:pt idx="21">
                  <c:v>1.5004074990857301</c:v>
                </c:pt>
                <c:pt idx="22">
                  <c:v>1.3723543866917944</c:v>
                </c:pt>
                <c:pt idx="23">
                  <c:v>1.3382068900534099</c:v>
                </c:pt>
                <c:pt idx="24">
                  <c:v>1.7821243463523666</c:v>
                </c:pt>
                <c:pt idx="25">
                  <c:v>1.30405939341503</c:v>
                </c:pt>
                <c:pt idx="26">
                  <c:v>1.0564900427867701</c:v>
                </c:pt>
                <c:pt idx="27">
                  <c:v>0.94551067871202676</c:v>
                </c:pt>
                <c:pt idx="28">
                  <c:v>1.0479531686271699</c:v>
                </c:pt>
                <c:pt idx="29">
                  <c:v>0.79184694383931298</c:v>
                </c:pt>
                <c:pt idx="30">
                  <c:v>1.22722752597868</c:v>
                </c:pt>
                <c:pt idx="31">
                  <c:v>0.62964633480700205</c:v>
                </c:pt>
                <c:pt idx="32">
                  <c:v>0.62964633480700205</c:v>
                </c:pt>
                <c:pt idx="33">
                  <c:v>0.41622448081712032</c:v>
                </c:pt>
                <c:pt idx="34">
                  <c:v>6.4545211565441504E-3</c:v>
                </c:pt>
                <c:pt idx="35">
                  <c:v>-4.4766723801028287E-2</c:v>
                </c:pt>
                <c:pt idx="36">
                  <c:v>0.20280262682723699</c:v>
                </c:pt>
                <c:pt idx="37">
                  <c:v>-0.44599980930201016</c:v>
                </c:pt>
                <c:pt idx="38">
                  <c:v>-0.55697917337674863</c:v>
                </c:pt>
                <c:pt idx="39">
                  <c:v>-1.14602349038883</c:v>
                </c:pt>
                <c:pt idx="40">
                  <c:v>-1.3850559668574944</c:v>
                </c:pt>
                <c:pt idx="41">
                  <c:v>-1.6753096882837399</c:v>
                </c:pt>
                <c:pt idx="42">
                  <c:v>-1.2655397286231598</c:v>
                </c:pt>
                <c:pt idx="43">
                  <c:v>-1.1118759937504399</c:v>
                </c:pt>
                <c:pt idx="44">
                  <c:v>-0.48868418009998776</c:v>
                </c:pt>
                <c:pt idx="45">
                  <c:v>-1.57286719836859</c:v>
                </c:pt>
                <c:pt idx="46">
                  <c:v>-1.7692153040392806</c:v>
                </c:pt>
                <c:pt idx="47">
                  <c:v>-1.3594453443787144</c:v>
                </c:pt>
                <c:pt idx="48">
                  <c:v>-1.2655397286231598</c:v>
                </c:pt>
                <c:pt idx="49">
                  <c:v>-1.6838465624433301</c:v>
                </c:pt>
                <c:pt idx="50">
                  <c:v>-1.5984778208473844</c:v>
                </c:pt>
                <c:pt idx="51">
                  <c:v>-0.93260163639894622</c:v>
                </c:pt>
                <c:pt idx="52">
                  <c:v>-0.62527416665351365</c:v>
                </c:pt>
                <c:pt idx="53">
                  <c:v>-0.44599980930201016</c:v>
                </c:pt>
                <c:pt idx="54">
                  <c:v>-0.85576976896258405</c:v>
                </c:pt>
                <c:pt idx="55">
                  <c:v>-0.88138039144136748</c:v>
                </c:pt>
                <c:pt idx="56">
                  <c:v>-0.21550420699293582</c:v>
                </c:pt>
                <c:pt idx="57">
                  <c:v>-0.4630735576212</c:v>
                </c:pt>
                <c:pt idx="58">
                  <c:v>-0.73625353072824851</c:v>
                </c:pt>
                <c:pt idx="59">
                  <c:v>-0.30087294858888936</c:v>
                </c:pt>
                <c:pt idx="60">
                  <c:v>-0.13867233955657701</c:v>
                </c:pt>
                <c:pt idx="61">
                  <c:v>-0.20696733283334023</c:v>
                </c:pt>
                <c:pt idx="62">
                  <c:v>-0.20696733283334023</c:v>
                </c:pt>
                <c:pt idx="63">
                  <c:v>-0.326483571067677</c:v>
                </c:pt>
                <c:pt idx="64">
                  <c:v>-0.20696733283334023</c:v>
                </c:pt>
                <c:pt idx="65">
                  <c:v>-2.0823530030517402E-3</c:v>
                </c:pt>
                <c:pt idx="66">
                  <c:v>-0.70210603408986705</c:v>
                </c:pt>
                <c:pt idx="67">
                  <c:v>-0.6082004183343227</c:v>
                </c:pt>
                <c:pt idx="68">
                  <c:v>-0.6679585374514907</c:v>
                </c:pt>
                <c:pt idx="69">
                  <c:v>-0.71064290824946363</c:v>
                </c:pt>
                <c:pt idx="70">
                  <c:v>-0.37770481602524753</c:v>
                </c:pt>
                <c:pt idx="71">
                  <c:v>-0.13013546539698101</c:v>
                </c:pt>
                <c:pt idx="72">
                  <c:v>-0.15574608787576827</c:v>
                </c:pt>
                <c:pt idx="73">
                  <c:v>0.12597075939087887</c:v>
                </c:pt>
                <c:pt idx="74">
                  <c:v>-0.72771665656865658</c:v>
                </c:pt>
                <c:pt idx="75">
                  <c:v>-0.53136855089795765</c:v>
                </c:pt>
                <c:pt idx="76">
                  <c:v>-0.14720921371617282</c:v>
                </c:pt>
                <c:pt idx="77">
                  <c:v>-0.386241690184844</c:v>
                </c:pt>
                <c:pt idx="78">
                  <c:v>-1.0521178746332889</c:v>
                </c:pt>
                <c:pt idx="79">
                  <c:v>-1.7350678074009001</c:v>
                </c:pt>
                <c:pt idx="80">
                  <c:v>-1.4192034634958799</c:v>
                </c:pt>
                <c:pt idx="81">
                  <c:v>-1.29115035110195</c:v>
                </c:pt>
              </c:numCache>
            </c:numRef>
          </c:val>
        </c:ser>
        <c:ser>
          <c:idx val="1"/>
          <c:order val="1"/>
          <c:tx>
            <c:strRef>
              <c:f>'consumer confidence'!$C$10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'consumer confidence'!$A$11:$A$92</c:f>
              <c:numCache>
                <c:formatCode>dd\-mm\-yyyy</c:formatCode>
                <c:ptCount val="8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</c:numCache>
            </c:numRef>
          </c:cat>
          <c:val>
            <c:numRef>
              <c:f>'consumer confidence'!$C$11:$C$92</c:f>
              <c:numCache>
                <c:formatCode>General</c:formatCode>
                <c:ptCount val="82"/>
                <c:pt idx="0">
                  <c:v>1.0272013494821555</c:v>
                </c:pt>
                <c:pt idx="1">
                  <c:v>1.0272013494821555</c:v>
                </c:pt>
                <c:pt idx="2">
                  <c:v>0.558274186905245</c:v>
                </c:pt>
                <c:pt idx="3">
                  <c:v>0.93341591696677795</c:v>
                </c:pt>
                <c:pt idx="4">
                  <c:v>0.98030863322446904</c:v>
                </c:pt>
                <c:pt idx="5">
                  <c:v>0.76147595735524365</c:v>
                </c:pt>
                <c:pt idx="6">
                  <c:v>1.1209867819975401</c:v>
                </c:pt>
                <c:pt idx="7">
                  <c:v>1.1522485928360044</c:v>
                </c:pt>
                <c:pt idx="8">
                  <c:v>0.69895233567832171</c:v>
                </c:pt>
                <c:pt idx="9">
                  <c:v>1.1053558765783149</c:v>
                </c:pt>
                <c:pt idx="10">
                  <c:v>1.1678794982552299</c:v>
                </c:pt>
                <c:pt idx="11">
                  <c:v>0.96467772780523797</c:v>
                </c:pt>
                <c:pt idx="12">
                  <c:v>1.3867121741244601</c:v>
                </c:pt>
                <c:pt idx="13">
                  <c:v>1.40234307954369</c:v>
                </c:pt>
                <c:pt idx="14">
                  <c:v>1.0272013494821555</c:v>
                </c:pt>
                <c:pt idx="15">
                  <c:v>1.30855764702831</c:v>
                </c:pt>
                <c:pt idx="16">
                  <c:v>1.19914130909369</c:v>
                </c:pt>
                <c:pt idx="17">
                  <c:v>0.85526138987062328</c:v>
                </c:pt>
                <c:pt idx="18">
                  <c:v>1.1366176874167739</c:v>
                </c:pt>
                <c:pt idx="19">
                  <c:v>1.0115704440629298</c:v>
                </c:pt>
                <c:pt idx="20">
                  <c:v>0.77710686277447538</c:v>
                </c:pt>
                <c:pt idx="21">
                  <c:v>1.1209867819975401</c:v>
                </c:pt>
                <c:pt idx="22">
                  <c:v>1.2304031199321599</c:v>
                </c:pt>
                <c:pt idx="23">
                  <c:v>0.90215410612831703</c:v>
                </c:pt>
                <c:pt idx="24">
                  <c:v>1.2147722145129298</c:v>
                </c:pt>
                <c:pt idx="25">
                  <c:v>1.2147722145129298</c:v>
                </c:pt>
                <c:pt idx="26">
                  <c:v>0.87089229528985823</c:v>
                </c:pt>
                <c:pt idx="27">
                  <c:v>0.91778501154754899</c:v>
                </c:pt>
                <c:pt idx="28">
                  <c:v>0.80836867361293396</c:v>
                </c:pt>
                <c:pt idx="29">
                  <c:v>0.495750565228326</c:v>
                </c:pt>
                <c:pt idx="30">
                  <c:v>0.46448875438986653</c:v>
                </c:pt>
                <c:pt idx="31">
                  <c:v>0.44885784897063424</c:v>
                </c:pt>
                <c:pt idx="32">
                  <c:v>0.38633422729371347</c:v>
                </c:pt>
                <c:pt idx="33">
                  <c:v>0.245656078520638</c:v>
                </c:pt>
                <c:pt idx="34">
                  <c:v>-0.12948565154089359</c:v>
                </c:pt>
                <c:pt idx="35">
                  <c:v>-0.3326874219908913</c:v>
                </c:pt>
                <c:pt idx="36">
                  <c:v>-0.41084194908704241</c:v>
                </c:pt>
                <c:pt idx="37">
                  <c:v>-0.62967462495626703</c:v>
                </c:pt>
                <c:pt idx="38">
                  <c:v>-0.66093643579472805</c:v>
                </c:pt>
                <c:pt idx="39">
                  <c:v>-0.98918544959856802</c:v>
                </c:pt>
                <c:pt idx="40">
                  <c:v>-1.2705417471447198</c:v>
                </c:pt>
                <c:pt idx="41">
                  <c:v>-1.4581126121754759</c:v>
                </c:pt>
                <c:pt idx="42">
                  <c:v>-1.6300525717870289</c:v>
                </c:pt>
                <c:pt idx="43">
                  <c:v>-1.7707307205600906</c:v>
                </c:pt>
                <c:pt idx="44">
                  <c:v>-1.6144216663677899</c:v>
                </c:pt>
                <c:pt idx="45">
                  <c:v>-1.8488852476562401</c:v>
                </c:pt>
                <c:pt idx="46">
                  <c:v>-1.9270397747523893</c:v>
                </c:pt>
                <c:pt idx="47">
                  <c:v>-2.1458724506216198</c:v>
                </c:pt>
                <c:pt idx="48">
                  <c:v>-2.1302415452024004</c:v>
                </c:pt>
                <c:pt idx="49">
                  <c:v>-2.09897973436393</c:v>
                </c:pt>
                <c:pt idx="50">
                  <c:v>-1.8488852476562401</c:v>
                </c:pt>
                <c:pt idx="51">
                  <c:v>-1.42685080133702</c:v>
                </c:pt>
                <c:pt idx="52">
                  <c:v>-0.97355454417933629</c:v>
                </c:pt>
                <c:pt idx="53">
                  <c:v>-0.70782915205242158</c:v>
                </c:pt>
                <c:pt idx="54">
                  <c:v>-0.379580138248581</c:v>
                </c:pt>
                <c:pt idx="55">
                  <c:v>-0.25453289489473602</c:v>
                </c:pt>
                <c:pt idx="56">
                  <c:v>-0.17637836779858387</c:v>
                </c:pt>
                <c:pt idx="57">
                  <c:v>-0.14511655696012299</c:v>
                </c:pt>
                <c:pt idx="58">
                  <c:v>-0.17637836779858387</c:v>
                </c:pt>
                <c:pt idx="59">
                  <c:v>-0.379580138248581</c:v>
                </c:pt>
                <c:pt idx="60">
                  <c:v>0.19876336226294647</c:v>
                </c:pt>
                <c:pt idx="61">
                  <c:v>0.12060883516679401</c:v>
                </c:pt>
                <c:pt idx="62">
                  <c:v>-2.0069313606279882E-2</c:v>
                </c:pt>
                <c:pt idx="63">
                  <c:v>-3.5700219025510536E-2</c:v>
                </c:pt>
                <c:pt idx="64">
                  <c:v>0.12060883516679401</c:v>
                </c:pt>
                <c:pt idx="65">
                  <c:v>0.21439426768217759</c:v>
                </c:pt>
                <c:pt idx="66">
                  <c:v>0.19876336226294647</c:v>
                </c:pt>
                <c:pt idx="67">
                  <c:v>0.12060883516679401</c:v>
                </c:pt>
                <c:pt idx="68">
                  <c:v>-2.0069313606279882E-2</c:v>
                </c:pt>
                <c:pt idx="69">
                  <c:v>-3.5700219025510536E-2</c:v>
                </c:pt>
                <c:pt idx="70">
                  <c:v>-3.5700219025510536E-2</c:v>
                </c:pt>
                <c:pt idx="71">
                  <c:v>1.1192497232181601E-2</c:v>
                </c:pt>
                <c:pt idx="72">
                  <c:v>7.371611890910354E-2</c:v>
                </c:pt>
                <c:pt idx="73">
                  <c:v>1.1192497232181601E-2</c:v>
                </c:pt>
                <c:pt idx="74">
                  <c:v>-0.39521104366781112</c:v>
                </c:pt>
                <c:pt idx="75">
                  <c:v>-1.25491084172548</c:v>
                </c:pt>
                <c:pt idx="76">
                  <c:v>-1.0829708821139499</c:v>
                </c:pt>
                <c:pt idx="77">
                  <c:v>-0.91103092250241602</c:v>
                </c:pt>
                <c:pt idx="78">
                  <c:v>-0.64530553037550165</c:v>
                </c:pt>
                <c:pt idx="79">
                  <c:v>-0.64530553037550165</c:v>
                </c:pt>
                <c:pt idx="80">
                  <c:v>-0.39521104366781112</c:v>
                </c:pt>
                <c:pt idx="81">
                  <c:v>#N/A</c:v>
                </c:pt>
              </c:numCache>
            </c:numRef>
          </c:val>
        </c:ser>
        <c:marker val="1"/>
        <c:axId val="66458752"/>
        <c:axId val="66460288"/>
      </c:lineChart>
      <c:lineChart>
        <c:grouping val="standard"/>
        <c:ser>
          <c:idx val="2"/>
          <c:order val="2"/>
          <c:tx>
            <c:strRef>
              <c:f>'consumer confidence'!$D$10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numRef>
              <c:f>'consumer confidence'!$A$11:$A$92</c:f>
              <c:numCache>
                <c:formatCode>dd\-mm\-yyyy</c:formatCode>
                <c:ptCount val="8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</c:numCache>
            </c:numRef>
          </c:cat>
          <c:val>
            <c:numRef>
              <c:f>'consumer confidence'!$D$11:$D$92</c:f>
              <c:numCache>
                <c:formatCode>General</c:formatCode>
                <c:ptCount val="82"/>
                <c:pt idx="0">
                  <c:v>0.1622151019952337</c:v>
                </c:pt>
                <c:pt idx="1">
                  <c:v>-1.9234276691677661E-2</c:v>
                </c:pt>
                <c:pt idx="2">
                  <c:v>-6.1107210234810937E-2</c:v>
                </c:pt>
                <c:pt idx="3">
                  <c:v>0.10638452393772202</c:v>
                </c:pt>
                <c:pt idx="4">
                  <c:v>-4.7149565720433155E-2</c:v>
                </c:pt>
                <c:pt idx="5">
                  <c:v>-7.5064854749188697E-2</c:v>
                </c:pt>
                <c:pt idx="6">
                  <c:v>-0.144853077321077</c:v>
                </c:pt>
                <c:pt idx="7">
                  <c:v>-8.9022499263566757E-2</c:v>
                </c:pt>
                <c:pt idx="8">
                  <c:v>-4.7149565720433155E-2</c:v>
                </c:pt>
                <c:pt idx="9">
                  <c:v>6.4511590394588897E-2</c:v>
                </c:pt>
                <c:pt idx="10">
                  <c:v>3.6596301365833299E-2</c:v>
                </c:pt>
                <c:pt idx="11">
                  <c:v>0.34366448068214422</c:v>
                </c:pt>
                <c:pt idx="12">
                  <c:v>0.46928328131154412</c:v>
                </c:pt>
                <c:pt idx="13">
                  <c:v>0.44136799228278817</c:v>
                </c:pt>
                <c:pt idx="14">
                  <c:v>0.35762212519652098</c:v>
                </c:pt>
                <c:pt idx="15">
                  <c:v>0.49719857034029935</c:v>
                </c:pt>
                <c:pt idx="16">
                  <c:v>0.74843617159909703</c:v>
                </c:pt>
                <c:pt idx="17">
                  <c:v>0.72052088257034264</c:v>
                </c:pt>
                <c:pt idx="18">
                  <c:v>0.832182038685364</c:v>
                </c:pt>
                <c:pt idx="19">
                  <c:v>0.74843617159909703</c:v>
                </c:pt>
                <c:pt idx="20">
                  <c:v>0.832182038685364</c:v>
                </c:pt>
                <c:pt idx="21">
                  <c:v>0.7903091051422273</c:v>
                </c:pt>
                <c:pt idx="22">
                  <c:v>0.86009732771411895</c:v>
                </c:pt>
                <c:pt idx="23">
                  <c:v>1.0136314173722638</c:v>
                </c:pt>
                <c:pt idx="24">
                  <c:v>1.0973772844585401</c:v>
                </c:pt>
                <c:pt idx="25">
                  <c:v>1.2229960850879329</c:v>
                </c:pt>
                <c:pt idx="26">
                  <c:v>1.2369537296023201</c:v>
                </c:pt>
                <c:pt idx="27">
                  <c:v>1.3625725302317289</c:v>
                </c:pt>
                <c:pt idx="28">
                  <c:v>1.8231747992061798</c:v>
                </c:pt>
                <c:pt idx="29">
                  <c:v>1.7533865766342907</c:v>
                </c:pt>
                <c:pt idx="30">
                  <c:v>1.7394289321199159</c:v>
                </c:pt>
                <c:pt idx="31">
                  <c:v>1.40444546377485</c:v>
                </c:pt>
                <c:pt idx="32">
                  <c:v>1.1252925734873001</c:v>
                </c:pt>
                <c:pt idx="33">
                  <c:v>1.0136314173722638</c:v>
                </c:pt>
                <c:pt idx="34">
                  <c:v>0.72052088257034264</c:v>
                </c:pt>
                <c:pt idx="35">
                  <c:v>0.67864794902720904</c:v>
                </c:pt>
                <c:pt idx="36">
                  <c:v>0.38553741422527732</c:v>
                </c:pt>
                <c:pt idx="37">
                  <c:v>0.23200332456712203</c:v>
                </c:pt>
                <c:pt idx="38">
                  <c:v>0.17617274650961087</c:v>
                </c:pt>
                <c:pt idx="39">
                  <c:v>0.24596096908150003</c:v>
                </c:pt>
                <c:pt idx="40">
                  <c:v>3.6596301365833299E-2</c:v>
                </c:pt>
                <c:pt idx="41">
                  <c:v>-0.270471877950479</c:v>
                </c:pt>
                <c:pt idx="42">
                  <c:v>-0.73107414692494199</c:v>
                </c:pt>
                <c:pt idx="43">
                  <c:v>-0.74503179143932063</c:v>
                </c:pt>
                <c:pt idx="44">
                  <c:v>-0.71711650241056402</c:v>
                </c:pt>
                <c:pt idx="45">
                  <c:v>-1.4429140171582098</c:v>
                </c:pt>
                <c:pt idx="46">
                  <c:v>-1.73602455196014</c:v>
                </c:pt>
                <c:pt idx="47">
                  <c:v>-2.3501609105927597</c:v>
                </c:pt>
                <c:pt idx="48">
                  <c:v>-2.3222456215639866</c:v>
                </c:pt>
                <c:pt idx="49">
                  <c:v>-2.6432714453946899</c:v>
                </c:pt>
                <c:pt idx="50">
                  <c:v>-2.8247208240816</c:v>
                </c:pt>
                <c:pt idx="51">
                  <c:v>-2.3222456215639866</c:v>
                </c:pt>
                <c:pt idx="52">
                  <c:v>-2.0012197977333201</c:v>
                </c:pt>
                <c:pt idx="53">
                  <c:v>-1.5685328177876099</c:v>
                </c:pt>
                <c:pt idx="54">
                  <c:v>-1.275422282985665</c:v>
                </c:pt>
                <c:pt idx="55">
                  <c:v>-1.1358458378419001</c:v>
                </c:pt>
                <c:pt idx="56">
                  <c:v>-0.71711650241056402</c:v>
                </c:pt>
                <c:pt idx="57">
                  <c:v>-0.52170947920927824</c:v>
                </c:pt>
                <c:pt idx="58">
                  <c:v>-0.465878901151767</c:v>
                </c:pt>
                <c:pt idx="59">
                  <c:v>-0.29838716697923423</c:v>
                </c:pt>
                <c:pt idx="60">
                  <c:v>-0.25651423343609903</c:v>
                </c:pt>
                <c:pt idx="61">
                  <c:v>-0.47983654566614198</c:v>
                </c:pt>
                <c:pt idx="62">
                  <c:v>-0.465878901151767</c:v>
                </c:pt>
                <c:pt idx="63">
                  <c:v>-0.144853077321077</c:v>
                </c:pt>
                <c:pt idx="64">
                  <c:v>-0.52170947920927824</c:v>
                </c:pt>
                <c:pt idx="65">
                  <c:v>-0.465878901151767</c:v>
                </c:pt>
                <c:pt idx="66">
                  <c:v>-5.2766321772999558E-3</c:v>
                </c:pt>
                <c:pt idx="67">
                  <c:v>0.35762212519652098</c:v>
                </c:pt>
                <c:pt idx="68">
                  <c:v>0.41345270325403388</c:v>
                </c:pt>
                <c:pt idx="69">
                  <c:v>0.42741034776841152</c:v>
                </c:pt>
                <c:pt idx="70">
                  <c:v>0.636775015484081</c:v>
                </c:pt>
                <c:pt idx="71">
                  <c:v>0.41345270325403388</c:v>
                </c:pt>
                <c:pt idx="72">
                  <c:v>0.38553741422527732</c:v>
                </c:pt>
                <c:pt idx="73">
                  <c:v>0.55302914839780903</c:v>
                </c:pt>
                <c:pt idx="74">
                  <c:v>0.46928328131154412</c:v>
                </c:pt>
                <c:pt idx="75">
                  <c:v>0.32970683616776753</c:v>
                </c:pt>
                <c:pt idx="76">
                  <c:v>0.56698679291218701</c:v>
                </c:pt>
                <c:pt idx="77">
                  <c:v>0.59490208194093785</c:v>
                </c:pt>
                <c:pt idx="78">
                  <c:v>0.38553741422527732</c:v>
                </c:pt>
                <c:pt idx="79">
                  <c:v>-0.35421774503674308</c:v>
                </c:pt>
                <c:pt idx="80">
                  <c:v>-0.71711650241056402</c:v>
                </c:pt>
                <c:pt idx="81">
                  <c:v>-0.8287776585255906</c:v>
                </c:pt>
              </c:numCache>
            </c:numRef>
          </c:val>
        </c:ser>
        <c:marker val="1"/>
        <c:axId val="66508672"/>
        <c:axId val="66507136"/>
      </c:lineChart>
      <c:dateAx>
        <c:axId val="66458752"/>
        <c:scaling>
          <c:orientation val="minMax"/>
          <c:max val="40908"/>
        </c:scaling>
        <c:axPos val="b"/>
        <c:numFmt formatCode="yyyy" sourceLinked="0"/>
        <c:tickLblPos val="low"/>
        <c:crossAx val="66460288"/>
        <c:crosses val="autoZero"/>
        <c:auto val="1"/>
        <c:lblOffset val="100"/>
        <c:majorUnit val="1"/>
        <c:majorTimeUnit val="years"/>
      </c:dateAx>
      <c:valAx>
        <c:axId val="66460288"/>
        <c:scaling>
          <c:orientation val="minMax"/>
          <c:max val="3"/>
          <c:min val="-4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crossAx val="66458752"/>
        <c:crosses val="autoZero"/>
        <c:crossBetween val="between"/>
      </c:valAx>
      <c:valAx>
        <c:axId val="66507136"/>
        <c:scaling>
          <c:orientation val="minMax"/>
          <c:max val="3"/>
          <c:min val="-4"/>
        </c:scaling>
        <c:axPos val="r"/>
        <c:numFmt formatCode="General" sourceLinked="1"/>
        <c:tickLblPos val="nextTo"/>
        <c:crossAx val="66508672"/>
        <c:crosses val="max"/>
        <c:crossBetween val="between"/>
      </c:valAx>
      <c:dateAx>
        <c:axId val="66508672"/>
        <c:scaling>
          <c:orientation val="minMax"/>
        </c:scaling>
        <c:delete val="1"/>
        <c:axPos val="b"/>
        <c:numFmt formatCode="dd\-mm\-yyyy" sourceLinked="1"/>
        <c:tickLblPos val="none"/>
        <c:crossAx val="66507136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41035416666666807"/>
          <c:y val="2.8337777777777937E-2"/>
          <c:w val="0.48363"/>
          <c:h val="0.15176222222222313"/>
        </c:manualLayout>
      </c:layout>
    </c:legend>
    <c:plotVisOnly val="1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1425277777777772E-2"/>
          <c:y val="3.2639351851851892E-2"/>
          <c:w val="0.82470166666666889"/>
          <c:h val="0.89231712962962673"/>
        </c:manualLayout>
      </c:layout>
      <c:lineChart>
        <c:grouping val="standard"/>
        <c:ser>
          <c:idx val="3"/>
          <c:order val="0"/>
          <c:tx>
            <c:strRef>
              <c:f>'pmi business'!$K$10</c:f>
              <c:strCache>
                <c:ptCount val="1"/>
                <c:pt idx="0">
                  <c:v>x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'pmi business'!$G$11:$G$56</c:f>
              <c:numCache>
                <c:formatCode>dd\-mm\-yyyy</c:formatCode>
                <c:ptCount val="4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</c:numCache>
            </c:numRef>
          </c:cat>
          <c:val>
            <c:numRef>
              <c:f>'pmi business'!$K$11:$K$56</c:f>
              <c:numCache>
                <c:formatCode>General</c:formatCode>
                <c:ptCount val="4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</c:numCache>
            </c:numRef>
          </c:val>
        </c:ser>
        <c:ser>
          <c:idx val="0"/>
          <c:order val="1"/>
          <c:tx>
            <c:strRef>
              <c:f>'pmi business'!$H$10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'pmi business'!$G$11:$G$56</c:f>
              <c:numCache>
                <c:formatCode>dd\-mm\-yyyy</c:formatCode>
                <c:ptCount val="4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</c:numCache>
            </c:numRef>
          </c:cat>
          <c:val>
            <c:numRef>
              <c:f>'pmi business'!$H$11:$H$56</c:f>
              <c:numCache>
                <c:formatCode>General</c:formatCode>
                <c:ptCount val="46"/>
                <c:pt idx="0">
                  <c:v>51.1</c:v>
                </c:pt>
                <c:pt idx="1">
                  <c:v>48.9</c:v>
                </c:pt>
                <c:pt idx="2">
                  <c:v>49</c:v>
                </c:pt>
                <c:pt idx="3">
                  <c:v>48.8</c:v>
                </c:pt>
                <c:pt idx="4">
                  <c:v>48.8</c:v>
                </c:pt>
                <c:pt idx="5">
                  <c:v>49</c:v>
                </c:pt>
                <c:pt idx="6">
                  <c:v>49.6</c:v>
                </c:pt>
                <c:pt idx="7">
                  <c:v>48</c:v>
                </c:pt>
                <c:pt idx="8">
                  <c:v>43.8</c:v>
                </c:pt>
                <c:pt idx="9">
                  <c:v>39</c:v>
                </c:pt>
                <c:pt idx="10">
                  <c:v>36.9</c:v>
                </c:pt>
                <c:pt idx="11">
                  <c:v>33.300000000000004</c:v>
                </c:pt>
                <c:pt idx="12">
                  <c:v>35.700000000000003</c:v>
                </c:pt>
                <c:pt idx="13">
                  <c:v>36</c:v>
                </c:pt>
                <c:pt idx="14">
                  <c:v>36.6</c:v>
                </c:pt>
                <c:pt idx="15">
                  <c:v>39.9</c:v>
                </c:pt>
                <c:pt idx="16">
                  <c:v>41.9</c:v>
                </c:pt>
                <c:pt idx="17">
                  <c:v>44.7</c:v>
                </c:pt>
                <c:pt idx="18">
                  <c:v>49</c:v>
                </c:pt>
                <c:pt idx="19">
                  <c:v>51.4</c:v>
                </c:pt>
                <c:pt idx="20">
                  <c:v>53.2</c:v>
                </c:pt>
                <c:pt idx="21">
                  <c:v>55.8</c:v>
                </c:pt>
                <c:pt idx="22">
                  <c:v>54.7</c:v>
                </c:pt>
                <c:pt idx="23">
                  <c:v>56.4</c:v>
                </c:pt>
                <c:pt idx="24">
                  <c:v>58.3</c:v>
                </c:pt>
                <c:pt idx="25">
                  <c:v>57.1</c:v>
                </c:pt>
                <c:pt idx="26">
                  <c:v>60.4</c:v>
                </c:pt>
                <c:pt idx="27">
                  <c:v>59.6</c:v>
                </c:pt>
                <c:pt idx="28">
                  <c:v>57.8</c:v>
                </c:pt>
                <c:pt idx="29">
                  <c:v>55.3</c:v>
                </c:pt>
                <c:pt idx="30">
                  <c:v>55.1</c:v>
                </c:pt>
                <c:pt idx="31">
                  <c:v>55.2</c:v>
                </c:pt>
                <c:pt idx="32">
                  <c:v>55.3</c:v>
                </c:pt>
                <c:pt idx="33">
                  <c:v>56.9</c:v>
                </c:pt>
                <c:pt idx="34">
                  <c:v>58.2</c:v>
                </c:pt>
                <c:pt idx="35">
                  <c:v>58.5</c:v>
                </c:pt>
                <c:pt idx="36">
                  <c:v>60.8</c:v>
                </c:pt>
                <c:pt idx="37">
                  <c:v>61.4</c:v>
                </c:pt>
                <c:pt idx="38">
                  <c:v>61.2</c:v>
                </c:pt>
                <c:pt idx="39">
                  <c:v>60.4</c:v>
                </c:pt>
                <c:pt idx="40">
                  <c:v>53.5</c:v>
                </c:pt>
                <c:pt idx="41">
                  <c:v>55.3</c:v>
                </c:pt>
                <c:pt idx="42">
                  <c:v>50.9</c:v>
                </c:pt>
                <c:pt idx="43">
                  <c:v>50.6</c:v>
                </c:pt>
                <c:pt idx="44">
                  <c:v>51.6</c:v>
                </c:pt>
                <c:pt idx="45">
                  <c:v>50.8</c:v>
                </c:pt>
              </c:numCache>
            </c:numRef>
          </c:val>
        </c:ser>
        <c:ser>
          <c:idx val="1"/>
          <c:order val="2"/>
          <c:tx>
            <c:strRef>
              <c:f>'pmi business'!$I$10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'pmi business'!$G$11:$G$56</c:f>
              <c:numCache>
                <c:formatCode>dd\-mm\-yyyy</c:formatCode>
                <c:ptCount val="4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</c:numCache>
            </c:numRef>
          </c:cat>
          <c:val>
            <c:numRef>
              <c:f>'pmi business'!$I$11:$I$56</c:f>
              <c:numCache>
                <c:formatCode>General</c:formatCode>
                <c:ptCount val="46"/>
                <c:pt idx="0">
                  <c:v>52.35</c:v>
                </c:pt>
                <c:pt idx="1">
                  <c:v>50.84</c:v>
                </c:pt>
                <c:pt idx="2">
                  <c:v>49.49</c:v>
                </c:pt>
                <c:pt idx="3">
                  <c:v>48.61</c:v>
                </c:pt>
                <c:pt idx="4">
                  <c:v>47.67</c:v>
                </c:pt>
                <c:pt idx="5">
                  <c:v>46.49</c:v>
                </c:pt>
                <c:pt idx="6">
                  <c:v>47.05</c:v>
                </c:pt>
                <c:pt idx="7">
                  <c:v>46.89</c:v>
                </c:pt>
                <c:pt idx="8">
                  <c:v>44.260000000000012</c:v>
                </c:pt>
                <c:pt idx="9">
                  <c:v>42.220000000000013</c:v>
                </c:pt>
                <c:pt idx="10">
                  <c:v>36.690000000000012</c:v>
                </c:pt>
                <c:pt idx="11">
                  <c:v>30.779999999999987</c:v>
                </c:pt>
                <c:pt idx="12">
                  <c:v>29.630000000000031</c:v>
                </c:pt>
                <c:pt idx="13">
                  <c:v>31.55</c:v>
                </c:pt>
                <c:pt idx="14">
                  <c:v>33.83</c:v>
                </c:pt>
                <c:pt idx="15">
                  <c:v>41.42</c:v>
                </c:pt>
                <c:pt idx="16">
                  <c:v>46.55</c:v>
                </c:pt>
                <c:pt idx="17">
                  <c:v>48.17</c:v>
                </c:pt>
                <c:pt idx="18">
                  <c:v>50.41</c:v>
                </c:pt>
                <c:pt idx="19">
                  <c:v>53.6</c:v>
                </c:pt>
                <c:pt idx="20">
                  <c:v>54.49</c:v>
                </c:pt>
                <c:pt idx="21">
                  <c:v>54.32</c:v>
                </c:pt>
                <c:pt idx="22">
                  <c:v>52.33</c:v>
                </c:pt>
                <c:pt idx="23">
                  <c:v>53.77</c:v>
                </c:pt>
                <c:pt idx="24">
                  <c:v>52.49</c:v>
                </c:pt>
                <c:pt idx="25">
                  <c:v>52.49</c:v>
                </c:pt>
                <c:pt idx="26">
                  <c:v>52.690000000000012</c:v>
                </c:pt>
                <c:pt idx="27">
                  <c:v>53.82</c:v>
                </c:pt>
                <c:pt idx="28">
                  <c:v>54.71</c:v>
                </c:pt>
                <c:pt idx="29">
                  <c:v>53.95</c:v>
                </c:pt>
                <c:pt idx="30">
                  <c:v>52.84</c:v>
                </c:pt>
                <c:pt idx="31">
                  <c:v>50.120000000000012</c:v>
                </c:pt>
                <c:pt idx="32">
                  <c:v>49.46</c:v>
                </c:pt>
                <c:pt idx="33">
                  <c:v>47.21</c:v>
                </c:pt>
                <c:pt idx="34">
                  <c:v>47.34</c:v>
                </c:pt>
                <c:pt idx="35">
                  <c:v>48.31</c:v>
                </c:pt>
                <c:pt idx="36">
                  <c:v>51.37</c:v>
                </c:pt>
                <c:pt idx="37">
                  <c:v>52.86</c:v>
                </c:pt>
                <c:pt idx="38">
                  <c:v>46.37</c:v>
                </c:pt>
                <c:pt idx="39">
                  <c:v>45.74</c:v>
                </c:pt>
                <c:pt idx="40">
                  <c:v>51.260000000000012</c:v>
                </c:pt>
                <c:pt idx="41">
                  <c:v>50.75</c:v>
                </c:pt>
                <c:pt idx="42">
                  <c:v>52.09</c:v>
                </c:pt>
                <c:pt idx="43">
                  <c:v>51.93</c:v>
                </c:pt>
                <c:pt idx="44">
                  <c:v>49.34</c:v>
                </c:pt>
                <c:pt idx="45">
                  <c:v>50.63</c:v>
                </c:pt>
              </c:numCache>
            </c:numRef>
          </c:val>
        </c:ser>
        <c:marker val="1"/>
        <c:axId val="65986560"/>
        <c:axId val="65988096"/>
      </c:lineChart>
      <c:lineChart>
        <c:grouping val="standard"/>
        <c:ser>
          <c:idx val="2"/>
          <c:order val="3"/>
          <c:tx>
            <c:strRef>
              <c:f>'pmi business'!$J$10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numRef>
              <c:f>'pmi business'!$G$11:$G$56</c:f>
              <c:numCache>
                <c:formatCode>dd\-mm\-yyyy</c:formatCode>
                <c:ptCount val="4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</c:numCache>
            </c:numRef>
          </c:cat>
          <c:val>
            <c:numRef>
              <c:f>'pmi business'!$J$11:$J$56</c:f>
              <c:numCache>
                <c:formatCode>General</c:formatCode>
                <c:ptCount val="46"/>
                <c:pt idx="0">
                  <c:v>52.77</c:v>
                </c:pt>
                <c:pt idx="1">
                  <c:v>52.34</c:v>
                </c:pt>
                <c:pt idx="2">
                  <c:v>52.03</c:v>
                </c:pt>
                <c:pt idx="3">
                  <c:v>50.74</c:v>
                </c:pt>
                <c:pt idx="4">
                  <c:v>50.6</c:v>
                </c:pt>
                <c:pt idx="5">
                  <c:v>49.160000000000011</c:v>
                </c:pt>
                <c:pt idx="6">
                  <c:v>47.38</c:v>
                </c:pt>
                <c:pt idx="7">
                  <c:v>47.55</c:v>
                </c:pt>
                <c:pt idx="8">
                  <c:v>44.97</c:v>
                </c:pt>
                <c:pt idx="9">
                  <c:v>41.1</c:v>
                </c:pt>
                <c:pt idx="10">
                  <c:v>35.58</c:v>
                </c:pt>
                <c:pt idx="11">
                  <c:v>33.870000000000005</c:v>
                </c:pt>
                <c:pt idx="12">
                  <c:v>34.42</c:v>
                </c:pt>
                <c:pt idx="13">
                  <c:v>33.550000000000004</c:v>
                </c:pt>
                <c:pt idx="14">
                  <c:v>33.93</c:v>
                </c:pt>
                <c:pt idx="15">
                  <c:v>36.83</c:v>
                </c:pt>
                <c:pt idx="16">
                  <c:v>40.68</c:v>
                </c:pt>
                <c:pt idx="17">
                  <c:v>42.620000000000012</c:v>
                </c:pt>
                <c:pt idx="18">
                  <c:v>46.25</c:v>
                </c:pt>
                <c:pt idx="19">
                  <c:v>48.24</c:v>
                </c:pt>
                <c:pt idx="20">
                  <c:v>49.290000000000013</c:v>
                </c:pt>
                <c:pt idx="21">
                  <c:v>50.730000000000011</c:v>
                </c:pt>
                <c:pt idx="22">
                  <c:v>51.2</c:v>
                </c:pt>
                <c:pt idx="23">
                  <c:v>51.59</c:v>
                </c:pt>
                <c:pt idx="24">
                  <c:v>52.39</c:v>
                </c:pt>
                <c:pt idx="25">
                  <c:v>54.230000000000011</c:v>
                </c:pt>
                <c:pt idx="26">
                  <c:v>56.65</c:v>
                </c:pt>
                <c:pt idx="27">
                  <c:v>57.57</c:v>
                </c:pt>
                <c:pt idx="28">
                  <c:v>55.84</c:v>
                </c:pt>
                <c:pt idx="29">
                  <c:v>55.64</c:v>
                </c:pt>
                <c:pt idx="30">
                  <c:v>56.690000000000012</c:v>
                </c:pt>
                <c:pt idx="31">
                  <c:v>55.1</c:v>
                </c:pt>
                <c:pt idx="32">
                  <c:v>53.660000000000011</c:v>
                </c:pt>
                <c:pt idx="33">
                  <c:v>54.6</c:v>
                </c:pt>
                <c:pt idx="34">
                  <c:v>55.33</c:v>
                </c:pt>
                <c:pt idx="35">
                  <c:v>57.11</c:v>
                </c:pt>
                <c:pt idx="36">
                  <c:v>57.290000000000013</c:v>
                </c:pt>
                <c:pt idx="37">
                  <c:v>59.02</c:v>
                </c:pt>
                <c:pt idx="38">
                  <c:v>57.5</c:v>
                </c:pt>
                <c:pt idx="39">
                  <c:v>57.95</c:v>
                </c:pt>
                <c:pt idx="40">
                  <c:v>54.64</c:v>
                </c:pt>
                <c:pt idx="41">
                  <c:v>52.04</c:v>
                </c:pt>
                <c:pt idx="42">
                  <c:v>50.36</c:v>
                </c:pt>
                <c:pt idx="43">
                  <c:v>48.99</c:v>
                </c:pt>
                <c:pt idx="44">
                  <c:v>48.51</c:v>
                </c:pt>
                <c:pt idx="45">
                  <c:v>47.09</c:v>
                </c:pt>
              </c:numCache>
            </c:numRef>
          </c:val>
        </c:ser>
        <c:marker val="1"/>
        <c:axId val="66867968"/>
        <c:axId val="65989632"/>
      </c:lineChart>
      <c:dateAx>
        <c:axId val="65986560"/>
        <c:scaling>
          <c:orientation val="minMax"/>
          <c:max val="40908"/>
        </c:scaling>
        <c:axPos val="b"/>
        <c:numFmt formatCode="yyyy" sourceLinked="0"/>
        <c:tickLblPos val="nextTo"/>
        <c:crossAx val="65988096"/>
        <c:crosses val="autoZero"/>
        <c:auto val="1"/>
        <c:lblOffset val="100"/>
        <c:majorUnit val="1"/>
        <c:majorTimeUnit val="years"/>
      </c:dateAx>
      <c:valAx>
        <c:axId val="65988096"/>
        <c:scaling>
          <c:orientation val="minMax"/>
          <c:max val="65"/>
          <c:min val="25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1"/>
        <c:tickLblPos val="nextTo"/>
        <c:crossAx val="65986560"/>
        <c:crosses val="autoZero"/>
        <c:crossBetween val="between"/>
      </c:valAx>
      <c:valAx>
        <c:axId val="65989632"/>
        <c:scaling>
          <c:orientation val="minMax"/>
          <c:max val="65"/>
          <c:min val="25"/>
        </c:scaling>
        <c:axPos val="r"/>
        <c:numFmt formatCode="General" sourceLinked="1"/>
        <c:tickLblPos val="nextTo"/>
        <c:crossAx val="66867968"/>
        <c:crosses val="max"/>
        <c:crossBetween val="between"/>
      </c:valAx>
      <c:dateAx>
        <c:axId val="66867968"/>
        <c:scaling>
          <c:orientation val="minMax"/>
        </c:scaling>
        <c:delete val="1"/>
        <c:axPos val="b"/>
        <c:numFmt formatCode="dd\-mm\-yyyy" sourceLinked="1"/>
        <c:tickLblPos val="none"/>
        <c:crossAx val="65989632"/>
        <c:crosses val="autoZero"/>
        <c:auto val="1"/>
        <c:lblOffset val="100"/>
      </c:date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2237694444444452"/>
          <c:y val="4.3962962962962961E-2"/>
          <c:w val="0.36590111111111112"/>
          <c:h val="0.17017708333333334"/>
        </c:manualLayout>
      </c:layout>
    </c:legend>
    <c:plotVisOnly val="1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5679012345682"/>
          <c:y val="3.1333777777778002E-2"/>
          <c:w val="0.76518055555555564"/>
          <c:h val="0.86388666666666669"/>
        </c:manualLayout>
      </c:layout>
      <c:lineChart>
        <c:grouping val="standard"/>
        <c:ser>
          <c:idx val="0"/>
          <c:order val="0"/>
          <c:tx>
            <c:strRef>
              <c:f>cpb!$B$11</c:f>
              <c:strCache>
                <c:ptCount val="1"/>
                <c:pt idx="0">
                  <c:v>CPB Indicator of World Trade, 2000=100</c:v>
                </c:pt>
              </c:strCache>
            </c:strRef>
          </c:tx>
          <c:marker>
            <c:symbol val="none"/>
          </c:marker>
          <c:cat>
            <c:numRef>
              <c:f>cpb!$A$12:$A$151</c:f>
              <c:numCache>
                <c:formatCode>dd\-mm\-yyyy</c:formatCode>
                <c:ptCount val="14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</c:numCache>
            </c:numRef>
          </c:cat>
          <c:val>
            <c:numRef>
              <c:f>cpb!$B$12:$B$151</c:f>
              <c:numCache>
                <c:formatCode>General</c:formatCode>
                <c:ptCount val="140"/>
                <c:pt idx="0">
                  <c:v>94.27</c:v>
                </c:pt>
                <c:pt idx="1">
                  <c:v>96.068699999999993</c:v>
                </c:pt>
                <c:pt idx="2">
                  <c:v>97.13039999999998</c:v>
                </c:pt>
                <c:pt idx="3">
                  <c:v>97.633600000000001</c:v>
                </c:pt>
                <c:pt idx="4">
                  <c:v>100.87220000000001</c:v>
                </c:pt>
                <c:pt idx="5">
                  <c:v>99.605799999999988</c:v>
                </c:pt>
                <c:pt idx="6">
                  <c:v>100.0026</c:v>
                </c:pt>
                <c:pt idx="7">
                  <c:v>102.53720000000023</c:v>
                </c:pt>
                <c:pt idx="8">
                  <c:v>102.46610000000022</c:v>
                </c:pt>
                <c:pt idx="9">
                  <c:v>103.0698</c:v>
                </c:pt>
                <c:pt idx="10">
                  <c:v>103.2385</c:v>
                </c:pt>
                <c:pt idx="11">
                  <c:v>103.1052</c:v>
                </c:pt>
                <c:pt idx="12">
                  <c:v>103.1045</c:v>
                </c:pt>
                <c:pt idx="13">
                  <c:v>101.7923</c:v>
                </c:pt>
                <c:pt idx="14">
                  <c:v>101.19459999999999</c:v>
                </c:pt>
                <c:pt idx="15">
                  <c:v>100.28879999999998</c:v>
                </c:pt>
                <c:pt idx="16">
                  <c:v>99.811700000000002</c:v>
                </c:pt>
                <c:pt idx="17">
                  <c:v>99.226500000000001</c:v>
                </c:pt>
                <c:pt idx="18">
                  <c:v>97.834100000000007</c:v>
                </c:pt>
                <c:pt idx="19">
                  <c:v>98.991500000000258</c:v>
                </c:pt>
                <c:pt idx="20">
                  <c:v>96.07089999999998</c:v>
                </c:pt>
                <c:pt idx="21">
                  <c:v>98.342500000000001</c:v>
                </c:pt>
                <c:pt idx="22">
                  <c:v>97.699200000000005</c:v>
                </c:pt>
                <c:pt idx="23">
                  <c:v>95.615200000000002</c:v>
                </c:pt>
                <c:pt idx="24">
                  <c:v>98.775099999999981</c:v>
                </c:pt>
                <c:pt idx="25">
                  <c:v>99.666600000000003</c:v>
                </c:pt>
                <c:pt idx="26">
                  <c:v>99.641300000000001</c:v>
                </c:pt>
                <c:pt idx="27">
                  <c:v>101.85680000000001</c:v>
                </c:pt>
                <c:pt idx="28">
                  <c:v>101.8706</c:v>
                </c:pt>
                <c:pt idx="29">
                  <c:v>102.24700000000023</c:v>
                </c:pt>
                <c:pt idx="30">
                  <c:v>103.6574</c:v>
                </c:pt>
                <c:pt idx="31">
                  <c:v>103.71450000000023</c:v>
                </c:pt>
                <c:pt idx="32">
                  <c:v>104.17029999999998</c:v>
                </c:pt>
                <c:pt idx="33">
                  <c:v>104.301</c:v>
                </c:pt>
                <c:pt idx="34">
                  <c:v>105.5104</c:v>
                </c:pt>
                <c:pt idx="35">
                  <c:v>104.0688</c:v>
                </c:pt>
                <c:pt idx="36">
                  <c:v>106.57859999999998</c:v>
                </c:pt>
                <c:pt idx="37">
                  <c:v>105.96210000000002</c:v>
                </c:pt>
                <c:pt idx="38">
                  <c:v>105.70529999999999</c:v>
                </c:pt>
                <c:pt idx="39">
                  <c:v>106.6962</c:v>
                </c:pt>
                <c:pt idx="40">
                  <c:v>107.21190000000023</c:v>
                </c:pt>
                <c:pt idx="41">
                  <c:v>106.03760000000023</c:v>
                </c:pt>
                <c:pt idx="42">
                  <c:v>108.5021</c:v>
                </c:pt>
                <c:pt idx="43">
                  <c:v>106.7617</c:v>
                </c:pt>
                <c:pt idx="44">
                  <c:v>110.6675</c:v>
                </c:pt>
                <c:pt idx="45">
                  <c:v>112.63069999999999</c:v>
                </c:pt>
                <c:pt idx="46">
                  <c:v>111.44310000000023</c:v>
                </c:pt>
                <c:pt idx="47">
                  <c:v>115.7398</c:v>
                </c:pt>
                <c:pt idx="48">
                  <c:v>114.0866</c:v>
                </c:pt>
                <c:pt idx="49">
                  <c:v>115.8394</c:v>
                </c:pt>
                <c:pt idx="50">
                  <c:v>117.5955</c:v>
                </c:pt>
                <c:pt idx="51">
                  <c:v>119.54819999999999</c:v>
                </c:pt>
                <c:pt idx="52">
                  <c:v>118.51900000000002</c:v>
                </c:pt>
                <c:pt idx="53">
                  <c:v>121.09220000000002</c:v>
                </c:pt>
                <c:pt idx="54">
                  <c:v>120.45620000000002</c:v>
                </c:pt>
                <c:pt idx="55">
                  <c:v>119.41030000000002</c:v>
                </c:pt>
                <c:pt idx="56">
                  <c:v>121.1935</c:v>
                </c:pt>
                <c:pt idx="57">
                  <c:v>121.81610000000002</c:v>
                </c:pt>
                <c:pt idx="58">
                  <c:v>123.70569999999999</c:v>
                </c:pt>
                <c:pt idx="59">
                  <c:v>125.17889999999977</c:v>
                </c:pt>
                <c:pt idx="60">
                  <c:v>124.63669999999999</c:v>
                </c:pt>
                <c:pt idx="61">
                  <c:v>124.93710000000023</c:v>
                </c:pt>
                <c:pt idx="62">
                  <c:v>126.03710000000002</c:v>
                </c:pt>
                <c:pt idx="63">
                  <c:v>128.42860000000007</c:v>
                </c:pt>
                <c:pt idx="64">
                  <c:v>129.11459999999954</c:v>
                </c:pt>
                <c:pt idx="65">
                  <c:v>129.72150000000002</c:v>
                </c:pt>
                <c:pt idx="66">
                  <c:v>128.34479999999999</c:v>
                </c:pt>
                <c:pt idx="67">
                  <c:v>131.1215</c:v>
                </c:pt>
                <c:pt idx="68">
                  <c:v>131.59180000000001</c:v>
                </c:pt>
                <c:pt idx="69">
                  <c:v>131.54339999999999</c:v>
                </c:pt>
                <c:pt idx="70">
                  <c:v>134.04820000000001</c:v>
                </c:pt>
                <c:pt idx="71">
                  <c:v>137.07669999999999</c:v>
                </c:pt>
                <c:pt idx="72">
                  <c:v>136.79150000000001</c:v>
                </c:pt>
                <c:pt idx="73">
                  <c:v>138.29989999999998</c:v>
                </c:pt>
                <c:pt idx="74">
                  <c:v>140.74649999999997</c:v>
                </c:pt>
                <c:pt idx="75">
                  <c:v>138.11049999999997</c:v>
                </c:pt>
                <c:pt idx="76">
                  <c:v>141.3475</c:v>
                </c:pt>
                <c:pt idx="77">
                  <c:v>142.1712</c:v>
                </c:pt>
                <c:pt idx="78">
                  <c:v>138.30430000000001</c:v>
                </c:pt>
                <c:pt idx="79">
                  <c:v>142.10150000000002</c:v>
                </c:pt>
                <c:pt idx="80">
                  <c:v>143.38560000000001</c:v>
                </c:pt>
                <c:pt idx="81">
                  <c:v>142.93170000000001</c:v>
                </c:pt>
                <c:pt idx="82">
                  <c:v>145.88240000000081</c:v>
                </c:pt>
                <c:pt idx="83">
                  <c:v>146.89130000000046</c:v>
                </c:pt>
                <c:pt idx="84">
                  <c:v>148.64469999999992</c:v>
                </c:pt>
                <c:pt idx="85">
                  <c:v>149.7269</c:v>
                </c:pt>
                <c:pt idx="86">
                  <c:v>148.95150000000001</c:v>
                </c:pt>
                <c:pt idx="87">
                  <c:v>148.35640000000063</c:v>
                </c:pt>
                <c:pt idx="88">
                  <c:v>149.26359999999954</c:v>
                </c:pt>
                <c:pt idx="89">
                  <c:v>150.34610000000001</c:v>
                </c:pt>
                <c:pt idx="90">
                  <c:v>150.06620000000001</c:v>
                </c:pt>
                <c:pt idx="91">
                  <c:v>152.9091</c:v>
                </c:pt>
                <c:pt idx="92">
                  <c:v>150.9042</c:v>
                </c:pt>
                <c:pt idx="93">
                  <c:v>154.46720000000045</c:v>
                </c:pt>
                <c:pt idx="94">
                  <c:v>155.74169999999998</c:v>
                </c:pt>
                <c:pt idx="95">
                  <c:v>153.9657</c:v>
                </c:pt>
                <c:pt idx="96">
                  <c:v>160.40120000000007</c:v>
                </c:pt>
                <c:pt idx="97">
                  <c:v>160.17899999999997</c:v>
                </c:pt>
                <c:pt idx="98">
                  <c:v>156.90270000000001</c:v>
                </c:pt>
                <c:pt idx="99">
                  <c:v>161.12550000000002</c:v>
                </c:pt>
                <c:pt idx="100">
                  <c:v>158.6473</c:v>
                </c:pt>
                <c:pt idx="101">
                  <c:v>156.7834</c:v>
                </c:pt>
                <c:pt idx="102">
                  <c:v>159.70840000000001</c:v>
                </c:pt>
                <c:pt idx="103">
                  <c:v>156.99870000000001</c:v>
                </c:pt>
                <c:pt idx="104">
                  <c:v>156.08250000000001</c:v>
                </c:pt>
                <c:pt idx="105">
                  <c:v>155.82150000000004</c:v>
                </c:pt>
                <c:pt idx="106">
                  <c:v>143.13840000000027</c:v>
                </c:pt>
                <c:pt idx="107">
                  <c:v>136.1421</c:v>
                </c:pt>
                <c:pt idx="108">
                  <c:v>131.02840000000057</c:v>
                </c:pt>
                <c:pt idx="109">
                  <c:v>130.76859999999999</c:v>
                </c:pt>
                <c:pt idx="110">
                  <c:v>130.05760000000001</c:v>
                </c:pt>
                <c:pt idx="111">
                  <c:v>131.0121</c:v>
                </c:pt>
                <c:pt idx="112">
                  <c:v>128.75110000000001</c:v>
                </c:pt>
                <c:pt idx="113">
                  <c:v>131.3468</c:v>
                </c:pt>
                <c:pt idx="114">
                  <c:v>134.97469999999998</c:v>
                </c:pt>
                <c:pt idx="115">
                  <c:v>134.03389999999999</c:v>
                </c:pt>
                <c:pt idx="116">
                  <c:v>140.14429999999999</c:v>
                </c:pt>
                <c:pt idx="117">
                  <c:v>142.19730000000001</c:v>
                </c:pt>
                <c:pt idx="118">
                  <c:v>141.8295</c:v>
                </c:pt>
                <c:pt idx="119">
                  <c:v>147.08190000000027</c:v>
                </c:pt>
                <c:pt idx="120">
                  <c:v>147.03050000000002</c:v>
                </c:pt>
                <c:pt idx="121">
                  <c:v>149.1421</c:v>
                </c:pt>
                <c:pt idx="122">
                  <c:v>154.23309999999998</c:v>
                </c:pt>
                <c:pt idx="123">
                  <c:v>152.07329999999999</c:v>
                </c:pt>
                <c:pt idx="124">
                  <c:v>154.94210000000001</c:v>
                </c:pt>
                <c:pt idx="125">
                  <c:v>157.36600000000001</c:v>
                </c:pt>
                <c:pt idx="126">
                  <c:v>155.99379999999999</c:v>
                </c:pt>
                <c:pt idx="127">
                  <c:v>157.26409999999998</c:v>
                </c:pt>
                <c:pt idx="128">
                  <c:v>158.03740000000045</c:v>
                </c:pt>
                <c:pt idx="129">
                  <c:v>158.22300000000001</c:v>
                </c:pt>
                <c:pt idx="130">
                  <c:v>160.30950000000001</c:v>
                </c:pt>
                <c:pt idx="131">
                  <c:v>162.6268</c:v>
                </c:pt>
                <c:pt idx="132">
                  <c:v>164.34399999999999</c:v>
                </c:pt>
                <c:pt idx="133">
                  <c:v>163.82130000000063</c:v>
                </c:pt>
                <c:pt idx="134">
                  <c:v>166.02090000000001</c:v>
                </c:pt>
                <c:pt idx="135">
                  <c:v>162.60050000000001</c:v>
                </c:pt>
                <c:pt idx="136">
                  <c:v>166.1558</c:v>
                </c:pt>
                <c:pt idx="137">
                  <c:v>162.84399999999999</c:v>
                </c:pt>
                <c:pt idx="138">
                  <c:v>164.46700000000001</c:v>
                </c:pt>
                <c:pt idx="139">
                  <c:v>166.53870000000001</c:v>
                </c:pt>
              </c:numCache>
            </c:numRef>
          </c:val>
        </c:ser>
        <c:marker val="1"/>
        <c:axId val="66901888"/>
        <c:axId val="66903424"/>
      </c:lineChart>
      <c:lineChart>
        <c:grouping val="standard"/>
        <c:ser>
          <c:idx val="1"/>
          <c:order val="1"/>
          <c:tx>
            <c:strRef>
              <c:f>cpb!$B$11</c:f>
              <c:strCache>
                <c:ptCount val="1"/>
                <c:pt idx="0">
                  <c:v>CPB Indicator of World Trade, 2000=100</c:v>
                </c:pt>
              </c:strCache>
            </c:strRef>
          </c:tx>
          <c:marker>
            <c:symbol val="none"/>
          </c:marker>
          <c:cat>
            <c:numRef>
              <c:f>cpb!$A$12:$A$151</c:f>
              <c:numCache>
                <c:formatCode>dd\-mm\-yyyy</c:formatCode>
                <c:ptCount val="14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</c:numCache>
            </c:numRef>
          </c:cat>
          <c:val>
            <c:numRef>
              <c:f>cpb!$B$12:$B$151</c:f>
              <c:numCache>
                <c:formatCode>General</c:formatCode>
                <c:ptCount val="140"/>
                <c:pt idx="0">
                  <c:v>94.27</c:v>
                </c:pt>
                <c:pt idx="1">
                  <c:v>96.068699999999993</c:v>
                </c:pt>
                <c:pt idx="2">
                  <c:v>97.13039999999998</c:v>
                </c:pt>
                <c:pt idx="3">
                  <c:v>97.633600000000001</c:v>
                </c:pt>
                <c:pt idx="4">
                  <c:v>100.87220000000001</c:v>
                </c:pt>
                <c:pt idx="5">
                  <c:v>99.605799999999988</c:v>
                </c:pt>
                <c:pt idx="6">
                  <c:v>100.0026</c:v>
                </c:pt>
                <c:pt idx="7">
                  <c:v>102.53720000000023</c:v>
                </c:pt>
                <c:pt idx="8">
                  <c:v>102.46610000000022</c:v>
                </c:pt>
                <c:pt idx="9">
                  <c:v>103.0698</c:v>
                </c:pt>
                <c:pt idx="10">
                  <c:v>103.2385</c:v>
                </c:pt>
                <c:pt idx="11">
                  <c:v>103.1052</c:v>
                </c:pt>
                <c:pt idx="12">
                  <c:v>103.1045</c:v>
                </c:pt>
                <c:pt idx="13">
                  <c:v>101.7923</c:v>
                </c:pt>
                <c:pt idx="14">
                  <c:v>101.19459999999999</c:v>
                </c:pt>
                <c:pt idx="15">
                  <c:v>100.28879999999998</c:v>
                </c:pt>
                <c:pt idx="16">
                  <c:v>99.811700000000002</c:v>
                </c:pt>
                <c:pt idx="17">
                  <c:v>99.226500000000001</c:v>
                </c:pt>
                <c:pt idx="18">
                  <c:v>97.834100000000007</c:v>
                </c:pt>
                <c:pt idx="19">
                  <c:v>98.991500000000258</c:v>
                </c:pt>
                <c:pt idx="20">
                  <c:v>96.07089999999998</c:v>
                </c:pt>
                <c:pt idx="21">
                  <c:v>98.342500000000001</c:v>
                </c:pt>
                <c:pt idx="22">
                  <c:v>97.699200000000005</c:v>
                </c:pt>
                <c:pt idx="23">
                  <c:v>95.615200000000002</c:v>
                </c:pt>
                <c:pt idx="24">
                  <c:v>98.775099999999981</c:v>
                </c:pt>
                <c:pt idx="25">
                  <c:v>99.666600000000003</c:v>
                </c:pt>
                <c:pt idx="26">
                  <c:v>99.641300000000001</c:v>
                </c:pt>
                <c:pt idx="27">
                  <c:v>101.85680000000001</c:v>
                </c:pt>
                <c:pt idx="28">
                  <c:v>101.8706</c:v>
                </c:pt>
                <c:pt idx="29">
                  <c:v>102.24700000000023</c:v>
                </c:pt>
                <c:pt idx="30">
                  <c:v>103.6574</c:v>
                </c:pt>
                <c:pt idx="31">
                  <c:v>103.71450000000023</c:v>
                </c:pt>
                <c:pt idx="32">
                  <c:v>104.17029999999998</c:v>
                </c:pt>
                <c:pt idx="33">
                  <c:v>104.301</c:v>
                </c:pt>
                <c:pt idx="34">
                  <c:v>105.5104</c:v>
                </c:pt>
                <c:pt idx="35">
                  <c:v>104.0688</c:v>
                </c:pt>
                <c:pt idx="36">
                  <c:v>106.57859999999998</c:v>
                </c:pt>
                <c:pt idx="37">
                  <c:v>105.96210000000002</c:v>
                </c:pt>
                <c:pt idx="38">
                  <c:v>105.70529999999999</c:v>
                </c:pt>
                <c:pt idx="39">
                  <c:v>106.6962</c:v>
                </c:pt>
                <c:pt idx="40">
                  <c:v>107.21190000000023</c:v>
                </c:pt>
                <c:pt idx="41">
                  <c:v>106.03760000000023</c:v>
                </c:pt>
                <c:pt idx="42">
                  <c:v>108.5021</c:v>
                </c:pt>
                <c:pt idx="43">
                  <c:v>106.7617</c:v>
                </c:pt>
                <c:pt idx="44">
                  <c:v>110.6675</c:v>
                </c:pt>
                <c:pt idx="45">
                  <c:v>112.63069999999999</c:v>
                </c:pt>
                <c:pt idx="46">
                  <c:v>111.44310000000023</c:v>
                </c:pt>
                <c:pt idx="47">
                  <c:v>115.7398</c:v>
                </c:pt>
                <c:pt idx="48">
                  <c:v>114.0866</c:v>
                </c:pt>
                <c:pt idx="49">
                  <c:v>115.8394</c:v>
                </c:pt>
                <c:pt idx="50">
                  <c:v>117.5955</c:v>
                </c:pt>
                <c:pt idx="51">
                  <c:v>119.54819999999999</c:v>
                </c:pt>
                <c:pt idx="52">
                  <c:v>118.51900000000002</c:v>
                </c:pt>
                <c:pt idx="53">
                  <c:v>121.09220000000002</c:v>
                </c:pt>
                <c:pt idx="54">
                  <c:v>120.45620000000002</c:v>
                </c:pt>
                <c:pt idx="55">
                  <c:v>119.41030000000002</c:v>
                </c:pt>
                <c:pt idx="56">
                  <c:v>121.1935</c:v>
                </c:pt>
                <c:pt idx="57">
                  <c:v>121.81610000000002</c:v>
                </c:pt>
                <c:pt idx="58">
                  <c:v>123.70569999999999</c:v>
                </c:pt>
                <c:pt idx="59">
                  <c:v>125.17889999999977</c:v>
                </c:pt>
                <c:pt idx="60">
                  <c:v>124.63669999999999</c:v>
                </c:pt>
                <c:pt idx="61">
                  <c:v>124.93710000000023</c:v>
                </c:pt>
                <c:pt idx="62">
                  <c:v>126.03710000000002</c:v>
                </c:pt>
                <c:pt idx="63">
                  <c:v>128.42860000000007</c:v>
                </c:pt>
                <c:pt idx="64">
                  <c:v>129.11459999999954</c:v>
                </c:pt>
                <c:pt idx="65">
                  <c:v>129.72150000000002</c:v>
                </c:pt>
                <c:pt idx="66">
                  <c:v>128.34479999999999</c:v>
                </c:pt>
                <c:pt idx="67">
                  <c:v>131.1215</c:v>
                </c:pt>
                <c:pt idx="68">
                  <c:v>131.59180000000001</c:v>
                </c:pt>
                <c:pt idx="69">
                  <c:v>131.54339999999999</c:v>
                </c:pt>
                <c:pt idx="70">
                  <c:v>134.04820000000001</c:v>
                </c:pt>
                <c:pt idx="71">
                  <c:v>137.07669999999999</c:v>
                </c:pt>
                <c:pt idx="72">
                  <c:v>136.79150000000001</c:v>
                </c:pt>
                <c:pt idx="73">
                  <c:v>138.29989999999998</c:v>
                </c:pt>
                <c:pt idx="74">
                  <c:v>140.74649999999997</c:v>
                </c:pt>
                <c:pt idx="75">
                  <c:v>138.11049999999997</c:v>
                </c:pt>
                <c:pt idx="76">
                  <c:v>141.3475</c:v>
                </c:pt>
                <c:pt idx="77">
                  <c:v>142.1712</c:v>
                </c:pt>
                <c:pt idx="78">
                  <c:v>138.30430000000001</c:v>
                </c:pt>
                <c:pt idx="79">
                  <c:v>142.10150000000002</c:v>
                </c:pt>
                <c:pt idx="80">
                  <c:v>143.38560000000001</c:v>
                </c:pt>
                <c:pt idx="81">
                  <c:v>142.93170000000001</c:v>
                </c:pt>
                <c:pt idx="82">
                  <c:v>145.88240000000081</c:v>
                </c:pt>
                <c:pt idx="83">
                  <c:v>146.89130000000046</c:v>
                </c:pt>
                <c:pt idx="84">
                  <c:v>148.64469999999992</c:v>
                </c:pt>
                <c:pt idx="85">
                  <c:v>149.7269</c:v>
                </c:pt>
                <c:pt idx="86">
                  <c:v>148.95150000000001</c:v>
                </c:pt>
                <c:pt idx="87">
                  <c:v>148.35640000000063</c:v>
                </c:pt>
                <c:pt idx="88">
                  <c:v>149.26359999999954</c:v>
                </c:pt>
                <c:pt idx="89">
                  <c:v>150.34610000000001</c:v>
                </c:pt>
                <c:pt idx="90">
                  <c:v>150.06620000000001</c:v>
                </c:pt>
                <c:pt idx="91">
                  <c:v>152.9091</c:v>
                </c:pt>
                <c:pt idx="92">
                  <c:v>150.9042</c:v>
                </c:pt>
                <c:pt idx="93">
                  <c:v>154.46720000000045</c:v>
                </c:pt>
                <c:pt idx="94">
                  <c:v>155.74169999999998</c:v>
                </c:pt>
                <c:pt idx="95">
                  <c:v>153.9657</c:v>
                </c:pt>
                <c:pt idx="96">
                  <c:v>160.40120000000007</c:v>
                </c:pt>
                <c:pt idx="97">
                  <c:v>160.17899999999997</c:v>
                </c:pt>
                <c:pt idx="98">
                  <c:v>156.90270000000001</c:v>
                </c:pt>
                <c:pt idx="99">
                  <c:v>161.12550000000002</c:v>
                </c:pt>
                <c:pt idx="100">
                  <c:v>158.6473</c:v>
                </c:pt>
                <c:pt idx="101">
                  <c:v>156.7834</c:v>
                </c:pt>
                <c:pt idx="102">
                  <c:v>159.70840000000001</c:v>
                </c:pt>
                <c:pt idx="103">
                  <c:v>156.99870000000001</c:v>
                </c:pt>
                <c:pt idx="104">
                  <c:v>156.08250000000001</c:v>
                </c:pt>
                <c:pt idx="105">
                  <c:v>155.82150000000004</c:v>
                </c:pt>
                <c:pt idx="106">
                  <c:v>143.13840000000027</c:v>
                </c:pt>
                <c:pt idx="107">
                  <c:v>136.1421</c:v>
                </c:pt>
                <c:pt idx="108">
                  <c:v>131.02840000000057</c:v>
                </c:pt>
                <c:pt idx="109">
                  <c:v>130.76859999999999</c:v>
                </c:pt>
                <c:pt idx="110">
                  <c:v>130.05760000000001</c:v>
                </c:pt>
                <c:pt idx="111">
                  <c:v>131.0121</c:v>
                </c:pt>
                <c:pt idx="112">
                  <c:v>128.75110000000001</c:v>
                </c:pt>
                <c:pt idx="113">
                  <c:v>131.3468</c:v>
                </c:pt>
                <c:pt idx="114">
                  <c:v>134.97469999999998</c:v>
                </c:pt>
                <c:pt idx="115">
                  <c:v>134.03389999999999</c:v>
                </c:pt>
                <c:pt idx="116">
                  <c:v>140.14429999999999</c:v>
                </c:pt>
                <c:pt idx="117">
                  <c:v>142.19730000000001</c:v>
                </c:pt>
                <c:pt idx="118">
                  <c:v>141.8295</c:v>
                </c:pt>
                <c:pt idx="119">
                  <c:v>147.08190000000027</c:v>
                </c:pt>
                <c:pt idx="120">
                  <c:v>147.03050000000002</c:v>
                </c:pt>
                <c:pt idx="121">
                  <c:v>149.1421</c:v>
                </c:pt>
                <c:pt idx="122">
                  <c:v>154.23309999999998</c:v>
                </c:pt>
                <c:pt idx="123">
                  <c:v>152.07329999999999</c:v>
                </c:pt>
                <c:pt idx="124">
                  <c:v>154.94210000000001</c:v>
                </c:pt>
                <c:pt idx="125">
                  <c:v>157.36600000000001</c:v>
                </c:pt>
                <c:pt idx="126">
                  <c:v>155.99379999999999</c:v>
                </c:pt>
                <c:pt idx="127">
                  <c:v>157.26409999999998</c:v>
                </c:pt>
                <c:pt idx="128">
                  <c:v>158.03740000000045</c:v>
                </c:pt>
                <c:pt idx="129">
                  <c:v>158.22300000000001</c:v>
                </c:pt>
                <c:pt idx="130">
                  <c:v>160.30950000000001</c:v>
                </c:pt>
                <c:pt idx="131">
                  <c:v>162.6268</c:v>
                </c:pt>
                <c:pt idx="132">
                  <c:v>164.34399999999999</c:v>
                </c:pt>
                <c:pt idx="133">
                  <c:v>163.82130000000063</c:v>
                </c:pt>
                <c:pt idx="134">
                  <c:v>166.02090000000001</c:v>
                </c:pt>
                <c:pt idx="135">
                  <c:v>162.60050000000001</c:v>
                </c:pt>
                <c:pt idx="136">
                  <c:v>166.1558</c:v>
                </c:pt>
                <c:pt idx="137">
                  <c:v>162.84399999999999</c:v>
                </c:pt>
                <c:pt idx="138">
                  <c:v>164.46700000000001</c:v>
                </c:pt>
                <c:pt idx="139">
                  <c:v>166.53870000000001</c:v>
                </c:pt>
              </c:numCache>
            </c:numRef>
          </c:val>
        </c:ser>
        <c:marker val="1"/>
        <c:axId val="66919040"/>
        <c:axId val="66917504"/>
      </c:lineChart>
      <c:dateAx>
        <c:axId val="66901888"/>
        <c:scaling>
          <c:orientation val="minMax"/>
          <c:max val="40908"/>
        </c:scaling>
        <c:axPos val="b"/>
        <c:numFmt formatCode="yyyy" sourceLinked="0"/>
        <c:tickLblPos val="nextTo"/>
        <c:crossAx val="66903424"/>
        <c:crosses val="autoZero"/>
        <c:auto val="1"/>
        <c:lblOffset val="100"/>
        <c:majorUnit val="1"/>
        <c:majorTimeUnit val="years"/>
      </c:dateAx>
      <c:valAx>
        <c:axId val="66903424"/>
        <c:scaling>
          <c:orientation val="minMax"/>
          <c:min val="8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66901888"/>
        <c:crosses val="autoZero"/>
        <c:crossBetween val="between"/>
      </c:valAx>
      <c:valAx>
        <c:axId val="66917504"/>
        <c:scaling>
          <c:orientation val="minMax"/>
          <c:min val="80"/>
        </c:scaling>
        <c:axPos val="r"/>
        <c:numFmt formatCode="General" sourceLinked="1"/>
        <c:tickLblPos val="nextTo"/>
        <c:crossAx val="66919040"/>
        <c:crosses val="max"/>
        <c:crossBetween val="between"/>
      </c:valAx>
      <c:dateAx>
        <c:axId val="66919040"/>
        <c:scaling>
          <c:orientation val="minMax"/>
        </c:scaling>
        <c:delete val="1"/>
        <c:axPos val="b"/>
        <c:numFmt formatCode="dd\-mm\-yyyy" sourceLinked="1"/>
        <c:tickLblPos val="none"/>
        <c:crossAx val="66917504"/>
        <c:crosses val="autoZero"/>
        <c:auto val="1"/>
        <c:lblOffset val="100"/>
      </c:date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79089506172845"/>
          <c:y val="5.1032666666666684E-2"/>
          <c:w val="0.67786265432099013"/>
          <c:h val="0.10535822222222221"/>
        </c:manualLayout>
      </c:layout>
    </c:legend>
    <c:plotVisOnly val="1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488407699037617E-2"/>
          <c:y val="5.1400554097404488E-2"/>
          <c:w val="0.79192623456790123"/>
          <c:h val="0.87163597858107555"/>
        </c:manualLayout>
      </c:layout>
      <c:lineChart>
        <c:grouping val="standard"/>
        <c:ser>
          <c:idx val="1"/>
          <c:order val="1"/>
          <c:tx>
            <c:strRef>
              <c:f>'world trade and pmi'!$J$7</c:f>
              <c:strCache>
                <c:ptCount val="1"/>
                <c:pt idx="0">
                  <c:v>World Trade (q-on-q growth)</c:v>
                </c:pt>
              </c:strCache>
            </c:strRef>
          </c:tx>
          <c:marker>
            <c:symbol val="none"/>
          </c:marker>
          <c:cat>
            <c:numRef>
              <c:f>'world trade and pmi'!$H$8:$H$115</c:f>
              <c:numCache>
                <c:formatCode>mmm/yy</c:formatCode>
                <c:ptCount val="10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</c:numCache>
            </c:numRef>
          </c:cat>
          <c:val>
            <c:numRef>
              <c:f>'world trade and pmi'!$J$8:$J$115</c:f>
              <c:numCache>
                <c:formatCode>General</c:formatCode>
                <c:ptCount val="108"/>
                <c:pt idx="0">
                  <c:v>2.677286348656041</c:v>
                </c:pt>
                <c:pt idx="1">
                  <c:v>#N/A</c:v>
                </c:pt>
                <c:pt idx="2">
                  <c:v>#N/A</c:v>
                </c:pt>
                <c:pt idx="3">
                  <c:v>13.170125696970898</c:v>
                </c:pt>
                <c:pt idx="4">
                  <c:v>#N/A</c:v>
                </c:pt>
                <c:pt idx="5">
                  <c:v>#N/A</c:v>
                </c:pt>
                <c:pt idx="6">
                  <c:v>8.6080707338378559</c:v>
                </c:pt>
                <c:pt idx="7">
                  <c:v>#N/A</c:v>
                </c:pt>
                <c:pt idx="8">
                  <c:v>#N/A</c:v>
                </c:pt>
                <c:pt idx="9">
                  <c:v>10.451289310869832</c:v>
                </c:pt>
                <c:pt idx="10">
                  <c:v>#N/A</c:v>
                </c:pt>
                <c:pt idx="11">
                  <c:v>#N/A</c:v>
                </c:pt>
                <c:pt idx="12">
                  <c:v>12.553948899395326</c:v>
                </c:pt>
                <c:pt idx="13">
                  <c:v>#N/A</c:v>
                </c:pt>
                <c:pt idx="14">
                  <c:v>#N/A</c:v>
                </c:pt>
                <c:pt idx="15">
                  <c:v>8.1661646729654294</c:v>
                </c:pt>
                <c:pt idx="16">
                  <c:v>#N/A</c:v>
                </c:pt>
                <c:pt idx="17">
                  <c:v>#N/A</c:v>
                </c:pt>
                <c:pt idx="18">
                  <c:v>3.4050101704820399</c:v>
                </c:pt>
                <c:pt idx="19">
                  <c:v>#N/A</c:v>
                </c:pt>
                <c:pt idx="20">
                  <c:v>#N/A</c:v>
                </c:pt>
                <c:pt idx="21">
                  <c:v>9.4887326005183805</c:v>
                </c:pt>
                <c:pt idx="22">
                  <c:v>#N/A</c:v>
                </c:pt>
                <c:pt idx="23">
                  <c:v>#N/A</c:v>
                </c:pt>
                <c:pt idx="24">
                  <c:v>9.4011253896482394</c:v>
                </c:pt>
                <c:pt idx="25">
                  <c:v>#N/A</c:v>
                </c:pt>
                <c:pt idx="26">
                  <c:v>#N/A</c:v>
                </c:pt>
                <c:pt idx="27">
                  <c:v>6.2205072315458345</c:v>
                </c:pt>
                <c:pt idx="28">
                  <c:v>#N/A</c:v>
                </c:pt>
                <c:pt idx="29">
                  <c:v>#N/A</c:v>
                </c:pt>
                <c:pt idx="30">
                  <c:v>8.4877024385595004</c:v>
                </c:pt>
                <c:pt idx="31">
                  <c:v>#N/A</c:v>
                </c:pt>
                <c:pt idx="32">
                  <c:v>#N/A</c:v>
                </c:pt>
                <c:pt idx="33">
                  <c:v>7.460551807035495</c:v>
                </c:pt>
                <c:pt idx="34">
                  <c:v>#N/A</c:v>
                </c:pt>
                <c:pt idx="35">
                  <c:v>#N/A</c:v>
                </c:pt>
                <c:pt idx="36">
                  <c:v>7.6893037171009997</c:v>
                </c:pt>
                <c:pt idx="37">
                  <c:v>#N/A</c:v>
                </c:pt>
                <c:pt idx="38">
                  <c:v>#N/A</c:v>
                </c:pt>
                <c:pt idx="39">
                  <c:v>2.1843709287990212</c:v>
                </c:pt>
                <c:pt idx="40">
                  <c:v>#N/A</c:v>
                </c:pt>
                <c:pt idx="41">
                  <c:v>#N/A</c:v>
                </c:pt>
                <c:pt idx="42">
                  <c:v>-1.3642565344118778</c:v>
                </c:pt>
                <c:pt idx="43">
                  <c:v>#N/A</c:v>
                </c:pt>
                <c:pt idx="44">
                  <c:v>#N/A</c:v>
                </c:pt>
                <c:pt idx="45">
                  <c:v>-23.272329087234915</c:v>
                </c:pt>
                <c:pt idx="46">
                  <c:v>#N/A</c:v>
                </c:pt>
                <c:pt idx="47">
                  <c:v>#N/A</c:v>
                </c:pt>
                <c:pt idx="48">
                  <c:v>-30.545177480530089</c:v>
                </c:pt>
                <c:pt idx="49">
                  <c:v>#N/A</c:v>
                </c:pt>
                <c:pt idx="50">
                  <c:v>#N/A</c:v>
                </c:pt>
                <c:pt idx="51">
                  <c:v>1.6866715103508201</c:v>
                </c:pt>
                <c:pt idx="52">
                  <c:v>#N/A</c:v>
                </c:pt>
                <c:pt idx="53">
                  <c:v>#N/A</c:v>
                </c:pt>
                <c:pt idx="54">
                  <c:v>14.756689052419826</c:v>
                </c:pt>
                <c:pt idx="55">
                  <c:v>#N/A</c:v>
                </c:pt>
                <c:pt idx="56">
                  <c:v>#N/A</c:v>
                </c:pt>
                <c:pt idx="57">
                  <c:v>13.179803168983099</c:v>
                </c:pt>
                <c:pt idx="58">
                  <c:v>#N/A</c:v>
                </c:pt>
                <c:pt idx="59">
                  <c:v>#N/A</c:v>
                </c:pt>
                <c:pt idx="60">
                  <c:v>14.713515282230498</c:v>
                </c:pt>
                <c:pt idx="61">
                  <c:v>#N/A</c:v>
                </c:pt>
                <c:pt idx="62">
                  <c:v>#N/A</c:v>
                </c:pt>
                <c:pt idx="63">
                  <c:v>16.894176611698065</c:v>
                </c:pt>
                <c:pt idx="64">
                  <c:v>#N/A</c:v>
                </c:pt>
                <c:pt idx="65">
                  <c:v>#N/A</c:v>
                </c:pt>
                <c:pt idx="66">
                  <c:v>7.8414013810592333</c:v>
                </c:pt>
                <c:pt idx="67">
                  <c:v>#N/A</c:v>
                </c:pt>
                <c:pt idx="68">
                  <c:v>#N/A</c:v>
                </c:pt>
                <c:pt idx="69">
                  <c:v>6.3597271119799599</c:v>
                </c:pt>
                <c:pt idx="70">
                  <c:v>#N/A</c:v>
                </c:pt>
                <c:pt idx="71">
                  <c:v>#N/A</c:v>
                </c:pt>
                <c:pt idx="72">
                  <c:v>8.6406882097953908</c:v>
                </c:pt>
                <c:pt idx="73">
                  <c:v>#N/A</c:v>
                </c:pt>
                <c:pt idx="74">
                  <c:v>#N/A</c:v>
                </c:pt>
                <c:pt idx="75">
                  <c:v>2.8444924735790207</c:v>
                </c:pt>
                <c:pt idx="76">
                  <c:v>#N/A</c:v>
                </c:pt>
                <c:pt idx="77">
                  <c:v>#N/A</c:v>
                </c:pt>
                <c:pt idx="78">
                  <c:v>5.9411600923585297</c:v>
                </c:pt>
                <c:pt idx="79">
                  <c:v>#N/A</c:v>
                </c:pt>
                <c:pt idx="80">
                  <c:v>#N/A</c:v>
                </c:pt>
                <c:pt idx="81">
                  <c:v>3.7934985232397667</c:v>
                </c:pt>
              </c:numCache>
            </c:numRef>
          </c:val>
        </c:ser>
        <c:marker val="1"/>
        <c:axId val="66965888"/>
        <c:axId val="66967424"/>
      </c:lineChart>
      <c:lineChart>
        <c:grouping val="standard"/>
        <c:ser>
          <c:idx val="0"/>
          <c:order val="0"/>
          <c:tx>
            <c:strRef>
              <c:f>'world trade and pmi'!$I$7</c:f>
              <c:strCache>
                <c:ptCount val="1"/>
                <c:pt idx="0">
                  <c:v>PMI (index, right-hand scale)</c:v>
                </c:pt>
              </c:strCache>
            </c:strRef>
          </c:tx>
          <c:marker>
            <c:symbol val="none"/>
          </c:marker>
          <c:cat>
            <c:numRef>
              <c:f>'world trade and pmi'!$H$8:$H$115</c:f>
              <c:numCache>
                <c:formatCode>mmm/yy</c:formatCode>
                <c:ptCount val="108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</c:numCache>
            </c:numRef>
          </c:cat>
          <c:val>
            <c:numRef>
              <c:f>'world trade and pmi'!$I$8:$I$115</c:f>
              <c:numCache>
                <c:formatCode>General</c:formatCode>
                <c:ptCount val="108"/>
                <c:pt idx="0">
                  <c:v>54.02</c:v>
                </c:pt>
                <c:pt idx="1">
                  <c:v>53.68</c:v>
                </c:pt>
                <c:pt idx="2">
                  <c:v>53.45</c:v>
                </c:pt>
                <c:pt idx="3">
                  <c:v>53.89</c:v>
                </c:pt>
                <c:pt idx="4">
                  <c:v>53.290000000000013</c:v>
                </c:pt>
                <c:pt idx="5">
                  <c:v>51.89</c:v>
                </c:pt>
                <c:pt idx="6">
                  <c:v>53.78</c:v>
                </c:pt>
                <c:pt idx="7">
                  <c:v>53.260000000000012</c:v>
                </c:pt>
                <c:pt idx="8">
                  <c:v>54.77</c:v>
                </c:pt>
                <c:pt idx="9">
                  <c:v>54.08</c:v>
                </c:pt>
                <c:pt idx="10">
                  <c:v>54.96</c:v>
                </c:pt>
                <c:pt idx="11">
                  <c:v>54.56</c:v>
                </c:pt>
                <c:pt idx="12">
                  <c:v>54.660000000000011</c:v>
                </c:pt>
                <c:pt idx="13">
                  <c:v>55.27</c:v>
                </c:pt>
                <c:pt idx="14">
                  <c:v>54.96</c:v>
                </c:pt>
                <c:pt idx="15">
                  <c:v>54.52</c:v>
                </c:pt>
                <c:pt idx="16">
                  <c:v>54.690000000000012</c:v>
                </c:pt>
                <c:pt idx="17">
                  <c:v>54.24</c:v>
                </c:pt>
                <c:pt idx="18">
                  <c:v>53.77</c:v>
                </c:pt>
                <c:pt idx="19">
                  <c:v>54.620000000000012</c:v>
                </c:pt>
                <c:pt idx="20">
                  <c:v>54.15</c:v>
                </c:pt>
                <c:pt idx="21">
                  <c:v>54.84</c:v>
                </c:pt>
                <c:pt idx="22">
                  <c:v>54.620000000000012</c:v>
                </c:pt>
                <c:pt idx="23">
                  <c:v>54.01</c:v>
                </c:pt>
                <c:pt idx="24">
                  <c:v>53.160000000000011</c:v>
                </c:pt>
                <c:pt idx="25">
                  <c:v>54.37</c:v>
                </c:pt>
                <c:pt idx="26">
                  <c:v>54.09</c:v>
                </c:pt>
                <c:pt idx="27">
                  <c:v>54.54</c:v>
                </c:pt>
                <c:pt idx="28">
                  <c:v>55.120000000000012</c:v>
                </c:pt>
                <c:pt idx="29">
                  <c:v>55.06</c:v>
                </c:pt>
                <c:pt idx="30">
                  <c:v>54.03</c:v>
                </c:pt>
                <c:pt idx="31">
                  <c:v>54.71</c:v>
                </c:pt>
                <c:pt idx="32">
                  <c:v>53.61</c:v>
                </c:pt>
                <c:pt idx="33">
                  <c:v>54.06</c:v>
                </c:pt>
                <c:pt idx="34">
                  <c:v>54.61</c:v>
                </c:pt>
                <c:pt idx="35">
                  <c:v>52.82</c:v>
                </c:pt>
                <c:pt idx="36">
                  <c:v>54.190000000000012</c:v>
                </c:pt>
                <c:pt idx="37">
                  <c:v>52.32</c:v>
                </c:pt>
                <c:pt idx="38">
                  <c:v>52.32</c:v>
                </c:pt>
                <c:pt idx="39">
                  <c:v>51.39</c:v>
                </c:pt>
                <c:pt idx="40">
                  <c:v>51.89</c:v>
                </c:pt>
                <c:pt idx="41">
                  <c:v>51.760000000000012</c:v>
                </c:pt>
                <c:pt idx="42">
                  <c:v>50.14</c:v>
                </c:pt>
                <c:pt idx="43">
                  <c:v>50.71</c:v>
                </c:pt>
                <c:pt idx="44">
                  <c:v>47.1</c:v>
                </c:pt>
                <c:pt idx="45">
                  <c:v>40.720000000000013</c:v>
                </c:pt>
                <c:pt idx="46">
                  <c:v>35.04</c:v>
                </c:pt>
                <c:pt idx="47">
                  <c:v>31.6</c:v>
                </c:pt>
                <c:pt idx="48">
                  <c:v>33.61</c:v>
                </c:pt>
                <c:pt idx="49">
                  <c:v>34.67</c:v>
                </c:pt>
                <c:pt idx="50">
                  <c:v>37.54</c:v>
                </c:pt>
                <c:pt idx="51">
                  <c:v>43.27</c:v>
                </c:pt>
                <c:pt idx="52">
                  <c:v>47.290000000000013</c:v>
                </c:pt>
                <c:pt idx="53">
                  <c:v>49.03</c:v>
                </c:pt>
                <c:pt idx="54">
                  <c:v>50.67</c:v>
                </c:pt>
                <c:pt idx="55">
                  <c:v>53.36</c:v>
                </c:pt>
                <c:pt idx="56">
                  <c:v>53.52</c:v>
                </c:pt>
                <c:pt idx="57">
                  <c:v>53.68</c:v>
                </c:pt>
                <c:pt idx="58">
                  <c:v>54.46</c:v>
                </c:pt>
                <c:pt idx="59">
                  <c:v>54.6</c:v>
                </c:pt>
                <c:pt idx="60">
                  <c:v>56.01</c:v>
                </c:pt>
                <c:pt idx="61">
                  <c:v>56.63</c:v>
                </c:pt>
                <c:pt idx="62">
                  <c:v>58.35</c:v>
                </c:pt>
                <c:pt idx="63">
                  <c:v>58.09</c:v>
                </c:pt>
                <c:pt idx="64">
                  <c:v>57.61</c:v>
                </c:pt>
                <c:pt idx="65">
                  <c:v>54.190000000000012</c:v>
                </c:pt>
                <c:pt idx="66">
                  <c:v>53.95</c:v>
                </c:pt>
                <c:pt idx="67">
                  <c:v>52.620000000000012</c:v>
                </c:pt>
                <c:pt idx="68">
                  <c:v>51.93</c:v>
                </c:pt>
                <c:pt idx="69">
                  <c:v>54.05</c:v>
                </c:pt>
                <c:pt idx="70">
                  <c:v>53.7</c:v>
                </c:pt>
                <c:pt idx="71">
                  <c:v>53.46</c:v>
                </c:pt>
                <c:pt idx="72">
                  <c:v>56.13</c:v>
                </c:pt>
                <c:pt idx="73">
                  <c:v>56.61</c:v>
                </c:pt>
                <c:pt idx="74">
                  <c:v>54.07</c:v>
                </c:pt>
                <c:pt idx="75">
                  <c:v>54.25</c:v>
                </c:pt>
                <c:pt idx="76">
                  <c:v>52.44</c:v>
                </c:pt>
                <c:pt idx="77">
                  <c:v>50.46</c:v>
                </c:pt>
                <c:pt idx="78">
                  <c:v>50.49</c:v>
                </c:pt>
                <c:pt idx="79">
                  <c:v>48.7</c:v>
                </c:pt>
                <c:pt idx="80">
                  <c:v>48.790000000000013</c:v>
                </c:pt>
                <c:pt idx="81">
                  <c:v>48.37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</c:numCache>
            </c:numRef>
          </c:val>
        </c:ser>
        <c:marker val="1"/>
        <c:axId val="66968960"/>
        <c:axId val="72090752"/>
      </c:lineChart>
      <c:dateAx>
        <c:axId val="66965888"/>
        <c:scaling>
          <c:orientation val="minMax"/>
          <c:max val="40848"/>
          <c:min val="38353"/>
        </c:scaling>
        <c:axPos val="b"/>
        <c:numFmt formatCode="yyyy" sourceLinked="0"/>
        <c:tickLblPos val="low"/>
        <c:txPr>
          <a:bodyPr rot="-5400000" vert="horz"/>
          <a:lstStyle/>
          <a:p>
            <a:pPr>
              <a:defRPr/>
            </a:pPr>
            <a:endParaRPr lang="tr-TR"/>
          </a:p>
        </c:txPr>
        <c:crossAx val="66967424"/>
        <c:crosses val="autoZero"/>
        <c:auto val="1"/>
        <c:lblOffset val="100"/>
        <c:majorUnit val="1"/>
        <c:majorTimeUnit val="years"/>
      </c:dateAx>
      <c:valAx>
        <c:axId val="66967424"/>
        <c:scaling>
          <c:orientation val="minMax"/>
          <c:max val="30"/>
          <c:min val="-4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1"/>
        <c:tickLblPos val="nextTo"/>
        <c:crossAx val="66965888"/>
        <c:crosses val="autoZero"/>
        <c:crossBetween val="between"/>
      </c:valAx>
      <c:dateAx>
        <c:axId val="66968960"/>
        <c:scaling>
          <c:orientation val="minMax"/>
        </c:scaling>
        <c:delete val="1"/>
        <c:axPos val="b"/>
        <c:numFmt formatCode="mmm/yy" sourceLinked="1"/>
        <c:tickLblPos val="none"/>
        <c:crossAx val="72090752"/>
        <c:crosses val="autoZero"/>
        <c:auto val="1"/>
        <c:lblOffset val="100"/>
      </c:dateAx>
      <c:valAx>
        <c:axId val="72090752"/>
        <c:scaling>
          <c:orientation val="minMax"/>
          <c:max val="65"/>
          <c:min val="30"/>
        </c:scaling>
        <c:axPos val="r"/>
        <c:numFmt formatCode="General" sourceLinked="1"/>
        <c:tickLblPos val="nextTo"/>
        <c:crossAx val="669689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4367166640193033"/>
          <c:y val="5.3979514510972847E-2"/>
          <c:w val="0.64560030860695761"/>
          <c:h val="0.1123388343580339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225346831646575E-2"/>
          <c:y val="3.2041896571588492E-2"/>
          <c:w val="0.84583979634124684"/>
          <c:h val="0.83660711111111163"/>
        </c:manualLayout>
      </c:layout>
      <c:lineChart>
        <c:grouping val="standard"/>
        <c:ser>
          <c:idx val="1"/>
          <c:order val="0"/>
          <c:tx>
            <c:strRef>
              <c:f>'gov bond yields'!$O$8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yields'!$O$9:$O$1279</c:f>
              <c:numCache>
                <c:formatCode>General</c:formatCode>
                <c:ptCount val="1271"/>
                <c:pt idx="0">
                  <c:v>2.8139999999999965</c:v>
                </c:pt>
                <c:pt idx="1">
                  <c:v>2.4429999999999987</c:v>
                </c:pt>
                <c:pt idx="2">
                  <c:v>2.4369999999999927</c:v>
                </c:pt>
                <c:pt idx="3">
                  <c:v>2.4459999999999997</c:v>
                </c:pt>
                <c:pt idx="4">
                  <c:v>2.4039999999999981</c:v>
                </c:pt>
                <c:pt idx="5">
                  <c:v>2.3890000000000007</c:v>
                </c:pt>
                <c:pt idx="6">
                  <c:v>2.3519999999999968</c:v>
                </c:pt>
                <c:pt idx="7">
                  <c:v>2.331999999999983</c:v>
                </c:pt>
                <c:pt idx="8">
                  <c:v>2.2810000000000041</c:v>
                </c:pt>
                <c:pt idx="9">
                  <c:v>2.295000000000007</c:v>
                </c:pt>
                <c:pt idx="10">
                  <c:v>2.2710000000000008</c:v>
                </c:pt>
                <c:pt idx="11">
                  <c:v>2.1880000000000002</c:v>
                </c:pt>
                <c:pt idx="12">
                  <c:v>2.0919999999999987</c:v>
                </c:pt>
                <c:pt idx="13">
                  <c:v>2.1119999999999983</c:v>
                </c:pt>
                <c:pt idx="14">
                  <c:v>2.0340000000000025</c:v>
                </c:pt>
                <c:pt idx="15">
                  <c:v>1.8930000000000025</c:v>
                </c:pt>
                <c:pt idx="16">
                  <c:v>1.9629999999999992</c:v>
                </c:pt>
                <c:pt idx="17">
                  <c:v>2.0309999999999997</c:v>
                </c:pt>
                <c:pt idx="18">
                  <c:v>2.0820000000000061</c:v>
                </c:pt>
                <c:pt idx="19">
                  <c:v>2.1600000000000019</c:v>
                </c:pt>
                <c:pt idx="20">
                  <c:v>2.2029999999999994</c:v>
                </c:pt>
                <c:pt idx="21">
                  <c:v>2.2000000000000082</c:v>
                </c:pt>
                <c:pt idx="22">
                  <c:v>2.157</c:v>
                </c:pt>
                <c:pt idx="23">
                  <c:v>2.1269999999999989</c:v>
                </c:pt>
                <c:pt idx="24">
                  <c:v>2.1189999999999998</c:v>
                </c:pt>
                <c:pt idx="25">
                  <c:v>2.1480000000000032</c:v>
                </c:pt>
                <c:pt idx="26">
                  <c:v>2.1170000000000044</c:v>
                </c:pt>
                <c:pt idx="27">
                  <c:v>2.0480000000000054</c:v>
                </c:pt>
                <c:pt idx="28">
                  <c:v>2.0129999999999977</c:v>
                </c:pt>
                <c:pt idx="29">
                  <c:v>1.9840000000000082</c:v>
                </c:pt>
                <c:pt idx="30">
                  <c:v>1.9610000000000041</c:v>
                </c:pt>
                <c:pt idx="31">
                  <c:v>1.9639999999999938</c:v>
                </c:pt>
                <c:pt idx="32">
                  <c:v>1.9690000000000041</c:v>
                </c:pt>
                <c:pt idx="33">
                  <c:v>2.0139999999999958</c:v>
                </c:pt>
                <c:pt idx="34">
                  <c:v>2.0319999999999983</c:v>
                </c:pt>
                <c:pt idx="35">
                  <c:v>2.0279999999999991</c:v>
                </c:pt>
                <c:pt idx="36">
                  <c:v>2.0140000000000047</c:v>
                </c:pt>
                <c:pt idx="37">
                  <c:v>2.0610000000000017</c:v>
                </c:pt>
                <c:pt idx="38">
                  <c:v>2.1130000000000049</c:v>
                </c:pt>
                <c:pt idx="39">
                  <c:v>2.0279999999999991</c:v>
                </c:pt>
                <c:pt idx="40">
                  <c:v>2.0559999999999987</c:v>
                </c:pt>
                <c:pt idx="41">
                  <c:v>2.0599999999999987</c:v>
                </c:pt>
                <c:pt idx="42">
                  <c:v>2.081000000000004</c:v>
                </c:pt>
                <c:pt idx="43">
                  <c:v>2.0349999999999997</c:v>
                </c:pt>
                <c:pt idx="44">
                  <c:v>1.9090000000000007</c:v>
                </c:pt>
                <c:pt idx="45">
                  <c:v>1.9720000000000089</c:v>
                </c:pt>
                <c:pt idx="46">
                  <c:v>1.9379999999999913</c:v>
                </c:pt>
                <c:pt idx="47">
                  <c:v>1.9450000000000021</c:v>
                </c:pt>
                <c:pt idx="48">
                  <c:v>1.9780000000000086</c:v>
                </c:pt>
                <c:pt idx="49">
                  <c:v>1.9719999999999958</c:v>
                </c:pt>
                <c:pt idx="50">
                  <c:v>1.9530000000000003</c:v>
                </c:pt>
                <c:pt idx="51">
                  <c:v>2.0510000000000028</c:v>
                </c:pt>
                <c:pt idx="52">
                  <c:v>2.1260000000000008</c:v>
                </c:pt>
                <c:pt idx="53">
                  <c:v>2.1620000000000017</c:v>
                </c:pt>
                <c:pt idx="54">
                  <c:v>2.1719999999999962</c:v>
                </c:pt>
                <c:pt idx="55">
                  <c:v>2.1970000000000045</c:v>
                </c:pt>
                <c:pt idx="56">
                  <c:v>2.1739999999999959</c:v>
                </c:pt>
                <c:pt idx="57">
                  <c:v>2.1870000000000012</c:v>
                </c:pt>
                <c:pt idx="58">
                  <c:v>2.2070000000000052</c:v>
                </c:pt>
                <c:pt idx="59">
                  <c:v>2.1439999999999992</c:v>
                </c:pt>
                <c:pt idx="60">
                  <c:v>2.0979999999999999</c:v>
                </c:pt>
                <c:pt idx="61">
                  <c:v>2.0679999999999952</c:v>
                </c:pt>
                <c:pt idx="62">
                  <c:v>2.027000000000001</c:v>
                </c:pt>
                <c:pt idx="63">
                  <c:v>2.0099999999999962</c:v>
                </c:pt>
                <c:pt idx="64">
                  <c:v>2.0080000000000009</c:v>
                </c:pt>
                <c:pt idx="65">
                  <c:v>1.9789999999999974</c:v>
                </c:pt>
                <c:pt idx="66">
                  <c:v>1.8979999999999952</c:v>
                </c:pt>
                <c:pt idx="67">
                  <c:v>1.8860000000000021</c:v>
                </c:pt>
                <c:pt idx="68">
                  <c:v>1.8630000000000013</c:v>
                </c:pt>
                <c:pt idx="69">
                  <c:v>1.8620000000000041</c:v>
                </c:pt>
                <c:pt idx="70">
                  <c:v>1.8630000000000013</c:v>
                </c:pt>
                <c:pt idx="71">
                  <c:v>1.8069999999999946</c:v>
                </c:pt>
                <c:pt idx="72">
                  <c:v>1.8700000000000041</c:v>
                </c:pt>
                <c:pt idx="73">
                  <c:v>1.9090000000000007</c:v>
                </c:pt>
                <c:pt idx="74">
                  <c:v>1.9790000000000063</c:v>
                </c:pt>
                <c:pt idx="75">
                  <c:v>2.0560000000000027</c:v>
                </c:pt>
                <c:pt idx="76">
                  <c:v>2.0330000000000048</c:v>
                </c:pt>
                <c:pt idx="77">
                  <c:v>2.0540000000000003</c:v>
                </c:pt>
                <c:pt idx="78">
                  <c:v>2.0629999999999971</c:v>
                </c:pt>
                <c:pt idx="79">
                  <c:v>2.0199999999999987</c:v>
                </c:pt>
                <c:pt idx="80">
                  <c:v>2.0359999999999978</c:v>
                </c:pt>
                <c:pt idx="81">
                  <c:v>2.0910000000000029</c:v>
                </c:pt>
                <c:pt idx="82">
                  <c:v>2.0249999999999972</c:v>
                </c:pt>
                <c:pt idx="83">
                  <c:v>2.0309999999999917</c:v>
                </c:pt>
                <c:pt idx="84">
                  <c:v>2.0000000000000018</c:v>
                </c:pt>
                <c:pt idx="85">
                  <c:v>1.9969999999999999</c:v>
                </c:pt>
                <c:pt idx="86">
                  <c:v>1.9979999999999976</c:v>
                </c:pt>
                <c:pt idx="87">
                  <c:v>1.9470000000000021</c:v>
                </c:pt>
                <c:pt idx="88">
                  <c:v>1.8909999999999978</c:v>
                </c:pt>
                <c:pt idx="89">
                  <c:v>1.9040000000000041</c:v>
                </c:pt>
                <c:pt idx="90">
                  <c:v>1.8929999999999936</c:v>
                </c:pt>
                <c:pt idx="91">
                  <c:v>1.8599999999999945</c:v>
                </c:pt>
                <c:pt idx="92">
                  <c:v>1.8450000000000077</c:v>
                </c:pt>
                <c:pt idx="93">
                  <c:v>1.8290000000000006</c:v>
                </c:pt>
                <c:pt idx="94">
                  <c:v>1.8529999999999978</c:v>
                </c:pt>
                <c:pt idx="95">
                  <c:v>1.8789999999999996</c:v>
                </c:pt>
                <c:pt idx="96">
                  <c:v>1.8770000000000042</c:v>
                </c:pt>
                <c:pt idx="97">
                  <c:v>1.8450000000000077</c:v>
                </c:pt>
                <c:pt idx="98">
                  <c:v>1.8440000000000021</c:v>
                </c:pt>
                <c:pt idx="99">
                  <c:v>1.8310000000000048</c:v>
                </c:pt>
                <c:pt idx="100">
                  <c:v>1.8149999999999937</c:v>
                </c:pt>
                <c:pt idx="101">
                  <c:v>1.8029999999999951</c:v>
                </c:pt>
                <c:pt idx="102">
                  <c:v>1.8539999999999908</c:v>
                </c:pt>
                <c:pt idx="103">
                  <c:v>1.8290000000000006</c:v>
                </c:pt>
                <c:pt idx="104">
                  <c:v>1.8199999999999896</c:v>
                </c:pt>
                <c:pt idx="105">
                  <c:v>1.8210000000000015</c:v>
                </c:pt>
                <c:pt idx="106">
                  <c:v>1.8149999999999937</c:v>
                </c:pt>
                <c:pt idx="107">
                  <c:v>1.8270000000000053</c:v>
                </c:pt>
                <c:pt idx="108">
                  <c:v>1.8049999999999904</c:v>
                </c:pt>
                <c:pt idx="109">
                  <c:v>1.7759999999999938</c:v>
                </c:pt>
                <c:pt idx="110">
                  <c:v>1.657000000000002</c:v>
                </c:pt>
                <c:pt idx="111">
                  <c:v>1.6249999999999958</c:v>
                </c:pt>
                <c:pt idx="112">
                  <c:v>1.637000000000004</c:v>
                </c:pt>
                <c:pt idx="113">
                  <c:v>1.6179999999999906</c:v>
                </c:pt>
                <c:pt idx="114">
                  <c:v>1.6069999999999938</c:v>
                </c:pt>
                <c:pt idx="115">
                  <c:v>1.6680000000000041</c:v>
                </c:pt>
                <c:pt idx="116">
                  <c:v>1.6120000000000001</c:v>
                </c:pt>
                <c:pt idx="117">
                  <c:v>1.7619999999999898</c:v>
                </c:pt>
                <c:pt idx="118">
                  <c:v>1.8250000000000011</c:v>
                </c:pt>
                <c:pt idx="119">
                  <c:v>1.8649999999999958</c:v>
                </c:pt>
                <c:pt idx="120">
                  <c:v>1.8330000000000002</c:v>
                </c:pt>
                <c:pt idx="121">
                  <c:v>1.802000000000002</c:v>
                </c:pt>
                <c:pt idx="122">
                  <c:v>1.7680000000000007</c:v>
                </c:pt>
                <c:pt idx="123">
                  <c:v>1.7860000000000031</c:v>
                </c:pt>
                <c:pt idx="124">
                  <c:v>1.808000000000006</c:v>
                </c:pt>
                <c:pt idx="125">
                  <c:v>1.8219999999999938</c:v>
                </c:pt>
                <c:pt idx="126">
                  <c:v>1.873999999999989</c:v>
                </c:pt>
                <c:pt idx="127">
                  <c:v>1.9430000000000021</c:v>
                </c:pt>
                <c:pt idx="128">
                  <c:v>1.9589999999999996</c:v>
                </c:pt>
                <c:pt idx="129">
                  <c:v>2.0809999999999995</c:v>
                </c:pt>
                <c:pt idx="130">
                  <c:v>2.0900000000000047</c:v>
                </c:pt>
                <c:pt idx="131">
                  <c:v>2.0090000000000074</c:v>
                </c:pt>
                <c:pt idx="132">
                  <c:v>1.9540000000000064</c:v>
                </c:pt>
                <c:pt idx="133">
                  <c:v>1.9679999999999958</c:v>
                </c:pt>
                <c:pt idx="134">
                  <c:v>1.9940000000000113</c:v>
                </c:pt>
                <c:pt idx="135">
                  <c:v>1.960999999999995</c:v>
                </c:pt>
                <c:pt idx="136">
                  <c:v>2.0469999999999988</c:v>
                </c:pt>
                <c:pt idx="137">
                  <c:v>2.1809999999999992</c:v>
                </c:pt>
                <c:pt idx="138">
                  <c:v>2.2159999999999958</c:v>
                </c:pt>
                <c:pt idx="139">
                  <c:v>2.1640000000000015</c:v>
                </c:pt>
                <c:pt idx="140">
                  <c:v>2.2280000000000042</c:v>
                </c:pt>
                <c:pt idx="141">
                  <c:v>2.2690000000000055</c:v>
                </c:pt>
                <c:pt idx="142">
                  <c:v>2.2509999999999941</c:v>
                </c:pt>
                <c:pt idx="143">
                  <c:v>2.2219999999999995</c:v>
                </c:pt>
                <c:pt idx="144">
                  <c:v>2.2650000000000059</c:v>
                </c:pt>
                <c:pt idx="145">
                  <c:v>2.3080000000000034</c:v>
                </c:pt>
                <c:pt idx="146">
                  <c:v>2.2740000000000031</c:v>
                </c:pt>
                <c:pt idx="147">
                  <c:v>2.3429999999999929</c:v>
                </c:pt>
                <c:pt idx="148">
                  <c:v>2.5849999999999982</c:v>
                </c:pt>
                <c:pt idx="149">
                  <c:v>2.7949999999999982</c:v>
                </c:pt>
                <c:pt idx="150">
                  <c:v>3.0789999999999997</c:v>
                </c:pt>
                <c:pt idx="151">
                  <c:v>2.7109999999999972</c:v>
                </c:pt>
                <c:pt idx="152">
                  <c:v>3.0169999999999937</c:v>
                </c:pt>
                <c:pt idx="153">
                  <c:v>2.8239999999999998</c:v>
                </c:pt>
                <c:pt idx="154">
                  <c:v>2.9389999999999983</c:v>
                </c:pt>
                <c:pt idx="155">
                  <c:v>2.9879999999999995</c:v>
                </c:pt>
                <c:pt idx="156">
                  <c:v>2.8950000000000027</c:v>
                </c:pt>
                <c:pt idx="157">
                  <c:v>2.7440000000000002</c:v>
                </c:pt>
                <c:pt idx="158">
                  <c:v>2.7529999999999966</c:v>
                </c:pt>
                <c:pt idx="159">
                  <c:v>2.7869999999999981</c:v>
                </c:pt>
                <c:pt idx="160">
                  <c:v>2.7119999999999944</c:v>
                </c:pt>
                <c:pt idx="161">
                  <c:v>2.6759999999999984</c:v>
                </c:pt>
                <c:pt idx="162">
                  <c:v>2.8640000000000043</c:v>
                </c:pt>
                <c:pt idx="163">
                  <c:v>2.9689999999999994</c:v>
                </c:pt>
                <c:pt idx="164">
                  <c:v>2.9669999999999948</c:v>
                </c:pt>
                <c:pt idx="165">
                  <c:v>3.0090000000000039</c:v>
                </c:pt>
                <c:pt idx="166">
                  <c:v>3.0589999999999939</c:v>
                </c:pt>
                <c:pt idx="167">
                  <c:v>2.9780000000000038</c:v>
                </c:pt>
                <c:pt idx="168">
                  <c:v>2.9970000000000048</c:v>
                </c:pt>
                <c:pt idx="169">
                  <c:v>3.0519999999999987</c:v>
                </c:pt>
                <c:pt idx="170">
                  <c:v>3.0820000000000025</c:v>
                </c:pt>
                <c:pt idx="171">
                  <c:v>3.0250000000000021</c:v>
                </c:pt>
                <c:pt idx="172">
                  <c:v>3.0799999999999983</c:v>
                </c:pt>
                <c:pt idx="173">
                  <c:v>2.9959999999999987</c:v>
                </c:pt>
                <c:pt idx="174">
                  <c:v>2.8459999999999988</c:v>
                </c:pt>
                <c:pt idx="175">
                  <c:v>2.8179999999999961</c:v>
                </c:pt>
                <c:pt idx="176">
                  <c:v>2.7949999999999982</c:v>
                </c:pt>
                <c:pt idx="177">
                  <c:v>2.8849999999999998</c:v>
                </c:pt>
                <c:pt idx="178">
                  <c:v>3.0600000000000005</c:v>
                </c:pt>
                <c:pt idx="179">
                  <c:v>3.1130000000000013</c:v>
                </c:pt>
                <c:pt idx="180">
                  <c:v>3.1550000000000007</c:v>
                </c:pt>
                <c:pt idx="181">
                  <c:v>3.1810000000000032</c:v>
                </c:pt>
                <c:pt idx="182">
                  <c:v>3.0210000000000026</c:v>
                </c:pt>
                <c:pt idx="183">
                  <c:v>2.9119999999999977</c:v>
                </c:pt>
                <c:pt idx="184">
                  <c:v>3.0410000000000004</c:v>
                </c:pt>
                <c:pt idx="185">
                  <c:v>2.9719999999999978</c:v>
                </c:pt>
                <c:pt idx="186">
                  <c:v>2.9800000000000004</c:v>
                </c:pt>
                <c:pt idx="187">
                  <c:v>2.7210000000000001</c:v>
                </c:pt>
                <c:pt idx="188">
                  <c:v>2.6909999999999989</c:v>
                </c:pt>
                <c:pt idx="189">
                  <c:v>2.6260000000000083</c:v>
                </c:pt>
                <c:pt idx="190">
                  <c:v>2.7099999999999991</c:v>
                </c:pt>
                <c:pt idx="191">
                  <c:v>2.7690000000000041</c:v>
                </c:pt>
                <c:pt idx="192">
                  <c:v>2.7390000000000025</c:v>
                </c:pt>
                <c:pt idx="193">
                  <c:v>2.6500000000000057</c:v>
                </c:pt>
                <c:pt idx="194">
                  <c:v>2.6780000000000026</c:v>
                </c:pt>
                <c:pt idx="195">
                  <c:v>2.7180000000000071</c:v>
                </c:pt>
                <c:pt idx="196">
                  <c:v>2.6109999999999989</c:v>
                </c:pt>
                <c:pt idx="197">
                  <c:v>2.5229999999999997</c:v>
                </c:pt>
                <c:pt idx="198">
                  <c:v>2.5089999999999972</c:v>
                </c:pt>
                <c:pt idx="199">
                  <c:v>2.4089999999999989</c:v>
                </c:pt>
                <c:pt idx="200">
                  <c:v>2.4139999999999961</c:v>
                </c:pt>
                <c:pt idx="201">
                  <c:v>2.4759999999999978</c:v>
                </c:pt>
                <c:pt idx="202">
                  <c:v>2.4539999999999997</c:v>
                </c:pt>
                <c:pt idx="203">
                  <c:v>2.3420000000000027</c:v>
                </c:pt>
                <c:pt idx="204">
                  <c:v>2.347999999999999</c:v>
                </c:pt>
                <c:pt idx="205">
                  <c:v>2.3830000000000062</c:v>
                </c:pt>
                <c:pt idx="206">
                  <c:v>2.4300000000000033</c:v>
                </c:pt>
                <c:pt idx="207">
                  <c:v>2.5680000000000014</c:v>
                </c:pt>
                <c:pt idx="208">
                  <c:v>2.6579999999999959</c:v>
                </c:pt>
                <c:pt idx="209">
                  <c:v>2.7070000000000092</c:v>
                </c:pt>
                <c:pt idx="210">
                  <c:v>2.6930000000000032</c:v>
                </c:pt>
                <c:pt idx="211">
                  <c:v>2.6700000000000035</c:v>
                </c:pt>
                <c:pt idx="212">
                  <c:v>2.7880000000000011</c:v>
                </c:pt>
                <c:pt idx="213">
                  <c:v>2.7880000000000011</c:v>
                </c:pt>
                <c:pt idx="214">
                  <c:v>2.8759999999999977</c:v>
                </c:pt>
                <c:pt idx="215">
                  <c:v>2.9019999999999957</c:v>
                </c:pt>
                <c:pt idx="216">
                  <c:v>2.9189999999999987</c:v>
                </c:pt>
                <c:pt idx="217">
                  <c:v>2.8539999999999988</c:v>
                </c:pt>
                <c:pt idx="218">
                  <c:v>2.9610000000000003</c:v>
                </c:pt>
                <c:pt idx="219">
                  <c:v>2.9649999999999999</c:v>
                </c:pt>
                <c:pt idx="220">
                  <c:v>2.9659999999999975</c:v>
                </c:pt>
                <c:pt idx="221">
                  <c:v>2.8629999999999978</c:v>
                </c:pt>
                <c:pt idx="222">
                  <c:v>2.8829999999999947</c:v>
                </c:pt>
                <c:pt idx="223">
                  <c:v>2.9590000000000027</c:v>
                </c:pt>
                <c:pt idx="224">
                  <c:v>2.9789999999999939</c:v>
                </c:pt>
                <c:pt idx="225">
                  <c:v>2.9149999999999987</c:v>
                </c:pt>
                <c:pt idx="226">
                  <c:v>2.7810000000000032</c:v>
                </c:pt>
                <c:pt idx="227">
                  <c:v>2.8149999999999977</c:v>
                </c:pt>
                <c:pt idx="228">
                  <c:v>2.8900000000000037</c:v>
                </c:pt>
                <c:pt idx="229">
                  <c:v>3.0440000000000031</c:v>
                </c:pt>
                <c:pt idx="230">
                  <c:v>3.0929999999999938</c:v>
                </c:pt>
                <c:pt idx="231">
                  <c:v>3.1899999999999995</c:v>
                </c:pt>
                <c:pt idx="232">
                  <c:v>3.2969999999999988</c:v>
                </c:pt>
                <c:pt idx="233">
                  <c:v>3.3179999999999943</c:v>
                </c:pt>
                <c:pt idx="234">
                  <c:v>3.199999999999994</c:v>
                </c:pt>
                <c:pt idx="235">
                  <c:v>3.1489999999999982</c:v>
                </c:pt>
                <c:pt idx="236">
                  <c:v>3.0670000000000019</c:v>
                </c:pt>
                <c:pt idx="237">
                  <c:v>3.0319999999999947</c:v>
                </c:pt>
                <c:pt idx="238">
                  <c:v>3.1339999999999972</c:v>
                </c:pt>
                <c:pt idx="239">
                  <c:v>2.9770000000000074</c:v>
                </c:pt>
                <c:pt idx="240">
                  <c:v>2.9849999999999981</c:v>
                </c:pt>
                <c:pt idx="241">
                  <c:v>3.0069999999999997</c:v>
                </c:pt>
                <c:pt idx="242">
                  <c:v>2.4210000000000065</c:v>
                </c:pt>
                <c:pt idx="243">
                  <c:v>2.5750000000000028</c:v>
                </c:pt>
                <c:pt idx="244">
                  <c:v>2.4109999999999943</c:v>
                </c:pt>
                <c:pt idx="245">
                  <c:v>2.2960000000000047</c:v>
                </c:pt>
                <c:pt idx="246">
                  <c:v>2.3119999999999967</c:v>
                </c:pt>
                <c:pt idx="247">
                  <c:v>2.2280000000000002</c:v>
                </c:pt>
                <c:pt idx="248">
                  <c:v>2.3840000000000039</c:v>
                </c:pt>
                <c:pt idx="249">
                  <c:v>2.453000000000003</c:v>
                </c:pt>
                <c:pt idx="250">
                  <c:v>2.4100000000000037</c:v>
                </c:pt>
                <c:pt idx="251">
                  <c:v>2.3629999999999987</c:v>
                </c:pt>
                <c:pt idx="252">
                  <c:v>2.5349999999999984</c:v>
                </c:pt>
                <c:pt idx="253">
                  <c:v>2.4939999999999962</c:v>
                </c:pt>
                <c:pt idx="254">
                  <c:v>2.5260000000000007</c:v>
                </c:pt>
                <c:pt idx="255">
                  <c:v>2.5240000000000062</c:v>
                </c:pt>
                <c:pt idx="256">
                  <c:v>2.5209999999999955</c:v>
                </c:pt>
                <c:pt idx="257">
                  <c:v>2.5149999999999997</c:v>
                </c:pt>
                <c:pt idx="258">
                  <c:v>2.5560000000000027</c:v>
                </c:pt>
                <c:pt idx="259">
                  <c:v>2.5750000000000028</c:v>
                </c:pt>
                <c:pt idx="260">
                  <c:v>2.5929999999999964</c:v>
                </c:pt>
                <c:pt idx="261">
                  <c:v>2.5919999999999987</c:v>
                </c:pt>
                <c:pt idx="262">
                  <c:v>2.5660000000000061</c:v>
                </c:pt>
                <c:pt idx="263">
                  <c:v>2.6029999999999998</c:v>
                </c:pt>
                <c:pt idx="264">
                  <c:v>2.7070000000000092</c:v>
                </c:pt>
                <c:pt idx="265">
                  <c:v>2.8680000000000039</c:v>
                </c:pt>
                <c:pt idx="266">
                  <c:v>2.7580000000000031</c:v>
                </c:pt>
                <c:pt idx="267">
                  <c:v>2.9139999999999944</c:v>
                </c:pt>
                <c:pt idx="268">
                  <c:v>3.1780000000000008</c:v>
                </c:pt>
                <c:pt idx="269">
                  <c:v>3.0740000000000034</c:v>
                </c:pt>
                <c:pt idx="270">
                  <c:v>2.9269999999999987</c:v>
                </c:pt>
                <c:pt idx="271">
                  <c:v>2.9830000000000032</c:v>
                </c:pt>
                <c:pt idx="272">
                  <c:v>3.0239999999999956</c:v>
                </c:pt>
                <c:pt idx="273">
                  <c:v>2.8990000000000027</c:v>
                </c:pt>
                <c:pt idx="274">
                  <c:v>2.9019999999999957</c:v>
                </c:pt>
                <c:pt idx="275">
                  <c:v>3.0149999999999988</c:v>
                </c:pt>
                <c:pt idx="276">
                  <c:v>3.0749999999999997</c:v>
                </c:pt>
                <c:pt idx="277">
                  <c:v>3.3040000000000003</c:v>
                </c:pt>
                <c:pt idx="278">
                  <c:v>3.3060000000000027</c:v>
                </c:pt>
                <c:pt idx="279">
                  <c:v>3.4330000000000007</c:v>
                </c:pt>
                <c:pt idx="280">
                  <c:v>3.0799999999999983</c:v>
                </c:pt>
                <c:pt idx="281">
                  <c:v>3.0540000000000047</c:v>
                </c:pt>
                <c:pt idx="282">
                  <c:v>3.0109999999999988</c:v>
                </c:pt>
                <c:pt idx="283">
                  <c:v>2.9900000000000038</c:v>
                </c:pt>
                <c:pt idx="284">
                  <c:v>2.7890000000000015</c:v>
                </c:pt>
                <c:pt idx="285">
                  <c:v>2.9140000000000033</c:v>
                </c:pt>
                <c:pt idx="286">
                  <c:v>2.9330000000000034</c:v>
                </c:pt>
                <c:pt idx="287">
                  <c:v>3.0069999999999948</c:v>
                </c:pt>
                <c:pt idx="288">
                  <c:v>2.9819999999999998</c:v>
                </c:pt>
                <c:pt idx="289">
                  <c:v>2.8119999999999967</c:v>
                </c:pt>
                <c:pt idx="290">
                  <c:v>3.0430000000000001</c:v>
                </c:pt>
                <c:pt idx="291">
                  <c:v>2.968999999999995</c:v>
                </c:pt>
                <c:pt idx="292">
                  <c:v>2.9119999999999977</c:v>
                </c:pt>
                <c:pt idx="293">
                  <c:v>2.8700000000000037</c:v>
                </c:pt>
                <c:pt idx="294">
                  <c:v>2.9779999999999998</c:v>
                </c:pt>
                <c:pt idx="295">
                  <c:v>2.8849999999999998</c:v>
                </c:pt>
                <c:pt idx="296">
                  <c:v>2.9149999999999987</c:v>
                </c:pt>
                <c:pt idx="297">
                  <c:v>3.0719999999999987</c:v>
                </c:pt>
                <c:pt idx="298">
                  <c:v>3.0529999999999977</c:v>
                </c:pt>
                <c:pt idx="299">
                  <c:v>3.1729999999999987</c:v>
                </c:pt>
                <c:pt idx="300">
                  <c:v>3.3309999999999977</c:v>
                </c:pt>
                <c:pt idx="301">
                  <c:v>3.3219999999999938</c:v>
                </c:pt>
                <c:pt idx="302">
                  <c:v>3.2420000000000031</c:v>
                </c:pt>
                <c:pt idx="303">
                  <c:v>3.2350000000000008</c:v>
                </c:pt>
                <c:pt idx="304">
                  <c:v>3.4099999999999975</c:v>
                </c:pt>
                <c:pt idx="305">
                  <c:v>3.6859999999999982</c:v>
                </c:pt>
                <c:pt idx="306">
                  <c:v>4.1080000000000005</c:v>
                </c:pt>
                <c:pt idx="307">
                  <c:v>4.7040000000000015</c:v>
                </c:pt>
                <c:pt idx="308">
                  <c:v>5.0289999999999955</c:v>
                </c:pt>
                <c:pt idx="309">
                  <c:v>5.3879999999999955</c:v>
                </c:pt>
                <c:pt idx="310">
                  <c:v>5.4609999999999959</c:v>
                </c:pt>
                <c:pt idx="311">
                  <c:v>5.1060000000000016</c:v>
                </c:pt>
                <c:pt idx="312">
                  <c:v>4.9909999999999988</c:v>
                </c:pt>
                <c:pt idx="313">
                  <c:v>5.3509999999999955</c:v>
                </c:pt>
                <c:pt idx="314">
                  <c:v>5.743999999999998</c:v>
                </c:pt>
                <c:pt idx="315">
                  <c:v>5.5820000000000025</c:v>
                </c:pt>
                <c:pt idx="316">
                  <c:v>5.2040000000000042</c:v>
                </c:pt>
                <c:pt idx="317">
                  <c:v>4.7529999999999966</c:v>
                </c:pt>
                <c:pt idx="318">
                  <c:v>4.7050000000000036</c:v>
                </c:pt>
                <c:pt idx="319">
                  <c:v>4.7010000000000094</c:v>
                </c:pt>
                <c:pt idx="320">
                  <c:v>4.6999999999999975</c:v>
                </c:pt>
                <c:pt idx="321">
                  <c:v>4.4780000000000104</c:v>
                </c:pt>
                <c:pt idx="322">
                  <c:v>4.7019999999999973</c:v>
                </c:pt>
                <c:pt idx="323">
                  <c:v>4.5820000000000016</c:v>
                </c:pt>
                <c:pt idx="324">
                  <c:v>4.3959999999999955</c:v>
                </c:pt>
                <c:pt idx="325">
                  <c:v>4.4070000000000009</c:v>
                </c:pt>
                <c:pt idx="326">
                  <c:v>3.8889999999999958</c:v>
                </c:pt>
                <c:pt idx="327">
                  <c:v>3.6959999999999971</c:v>
                </c:pt>
                <c:pt idx="328">
                  <c:v>3.9630000000000054</c:v>
                </c:pt>
                <c:pt idx="329">
                  <c:v>3.9849999999999985</c:v>
                </c:pt>
                <c:pt idx="330">
                  <c:v>3.8630000000000031</c:v>
                </c:pt>
                <c:pt idx="331">
                  <c:v>4.1099999999999959</c:v>
                </c:pt>
                <c:pt idx="332">
                  <c:v>4.0759999999999952</c:v>
                </c:pt>
                <c:pt idx="333">
                  <c:v>4.2380000000000084</c:v>
                </c:pt>
                <c:pt idx="334">
                  <c:v>4.1690000000000005</c:v>
                </c:pt>
                <c:pt idx="335">
                  <c:v>4.3939999999999975</c:v>
                </c:pt>
                <c:pt idx="336">
                  <c:v>4.4950000000000001</c:v>
                </c:pt>
                <c:pt idx="337">
                  <c:v>4.5509999999999975</c:v>
                </c:pt>
                <c:pt idx="338">
                  <c:v>4.3770000000000042</c:v>
                </c:pt>
                <c:pt idx="339">
                  <c:v>4.0149999999999855</c:v>
                </c:pt>
                <c:pt idx="340">
                  <c:v>3.9519999999999977</c:v>
                </c:pt>
                <c:pt idx="341">
                  <c:v>4.0399999999999991</c:v>
                </c:pt>
                <c:pt idx="342">
                  <c:v>4.07</c:v>
                </c:pt>
                <c:pt idx="343">
                  <c:v>4.2300000000000004</c:v>
                </c:pt>
                <c:pt idx="344">
                  <c:v>3.8979999999999997</c:v>
                </c:pt>
                <c:pt idx="345">
                  <c:v>3.8670000000000031</c:v>
                </c:pt>
                <c:pt idx="346">
                  <c:v>3.9109999999999978</c:v>
                </c:pt>
                <c:pt idx="347">
                  <c:v>3.7509999999999981</c:v>
                </c:pt>
                <c:pt idx="348">
                  <c:v>3.7480000000000051</c:v>
                </c:pt>
                <c:pt idx="349">
                  <c:v>3.6500000000000021</c:v>
                </c:pt>
                <c:pt idx="350">
                  <c:v>3.5440000000000005</c:v>
                </c:pt>
                <c:pt idx="351">
                  <c:v>3.677999999999999</c:v>
                </c:pt>
                <c:pt idx="352">
                  <c:v>3.4480000000000022</c:v>
                </c:pt>
                <c:pt idx="353">
                  <c:v>3.738999999999999</c:v>
                </c:pt>
                <c:pt idx="354">
                  <c:v>4.0790000000000024</c:v>
                </c:pt>
                <c:pt idx="355">
                  <c:v>4.1569999999999885</c:v>
                </c:pt>
                <c:pt idx="356">
                  <c:v>3.9050000000000029</c:v>
                </c:pt>
                <c:pt idx="357">
                  <c:v>3.8030000000000008</c:v>
                </c:pt>
                <c:pt idx="358">
                  <c:v>3.6309999999999931</c:v>
                </c:pt>
                <c:pt idx="359">
                  <c:v>3.4669999999999934</c:v>
                </c:pt>
                <c:pt idx="360">
                  <c:v>3.5009999999999941</c:v>
                </c:pt>
                <c:pt idx="361">
                  <c:v>3.5190000000000037</c:v>
                </c:pt>
                <c:pt idx="362">
                  <c:v>3.5229999999999961</c:v>
                </c:pt>
                <c:pt idx="363">
                  <c:v>3.4279999999999955</c:v>
                </c:pt>
                <c:pt idx="364">
                  <c:v>3.664000000000005</c:v>
                </c:pt>
                <c:pt idx="365">
                  <c:v>3.6709999999999976</c:v>
                </c:pt>
                <c:pt idx="366">
                  <c:v>3.7380000000000013</c:v>
                </c:pt>
                <c:pt idx="367">
                  <c:v>3.7460000000000004</c:v>
                </c:pt>
                <c:pt idx="368">
                  <c:v>3.7810000000000001</c:v>
                </c:pt>
                <c:pt idx="369">
                  <c:v>3.7599999999999945</c:v>
                </c:pt>
                <c:pt idx="370">
                  <c:v>3.8719999999999977</c:v>
                </c:pt>
                <c:pt idx="371">
                  <c:v>3.7449999999999952</c:v>
                </c:pt>
                <c:pt idx="372">
                  <c:v>3.816999999999986</c:v>
                </c:pt>
                <c:pt idx="373">
                  <c:v>3.7710000000000043</c:v>
                </c:pt>
                <c:pt idx="374">
                  <c:v>4.3740000000000006</c:v>
                </c:pt>
                <c:pt idx="375">
                  <c:v>4.9339999999999939</c:v>
                </c:pt>
                <c:pt idx="376">
                  <c:v>5.0549999999999855</c:v>
                </c:pt>
                <c:pt idx="377">
                  <c:v>4.9129999999999985</c:v>
                </c:pt>
                <c:pt idx="378">
                  <c:v>4.9279999999999955</c:v>
                </c:pt>
                <c:pt idx="379">
                  <c:v>5.0429999999999975</c:v>
                </c:pt>
                <c:pt idx="380">
                  <c:v>5.1719999999999988</c:v>
                </c:pt>
                <c:pt idx="381">
                  <c:v>5.1209999999999853</c:v>
                </c:pt>
                <c:pt idx="382">
                  <c:v>4.8380000000000054</c:v>
                </c:pt>
                <c:pt idx="383">
                  <c:v>4.7170000000000005</c:v>
                </c:pt>
                <c:pt idx="384">
                  <c:v>4.7809999999999953</c:v>
                </c:pt>
                <c:pt idx="385">
                  <c:v>5</c:v>
                </c:pt>
                <c:pt idx="386">
                  <c:v>5.1729999999999965</c:v>
                </c:pt>
                <c:pt idx="387">
                  <c:v>5.0219999999999985</c:v>
                </c:pt>
                <c:pt idx="388">
                  <c:v>5.0889999999999969</c:v>
                </c:pt>
                <c:pt idx="389">
                  <c:v>5.3960000000000008</c:v>
                </c:pt>
                <c:pt idx="390">
                  <c:v>5.2269999999999985</c:v>
                </c:pt>
                <c:pt idx="391">
                  <c:v>4.7700000000000031</c:v>
                </c:pt>
                <c:pt idx="392">
                  <c:v>4.718</c:v>
                </c:pt>
                <c:pt idx="393">
                  <c:v>4.6710000000000029</c:v>
                </c:pt>
                <c:pt idx="394">
                  <c:v>4.7379999999999978</c:v>
                </c:pt>
                <c:pt idx="395">
                  <c:v>4.8080000000000025</c:v>
                </c:pt>
                <c:pt idx="396">
                  <c:v>4.8859999999999975</c:v>
                </c:pt>
                <c:pt idx="397">
                  <c:v>4.8179999999999845</c:v>
                </c:pt>
                <c:pt idx="398">
                  <c:v>4.9289999999999967</c:v>
                </c:pt>
                <c:pt idx="399">
                  <c:v>4.8219999999999965</c:v>
                </c:pt>
                <c:pt idx="400">
                  <c:v>4.7259999999999955</c:v>
                </c:pt>
                <c:pt idx="401">
                  <c:v>5.0709999999999944</c:v>
                </c:pt>
                <c:pt idx="402">
                  <c:v>5.1920000000000055</c:v>
                </c:pt>
                <c:pt idx="403">
                  <c:v>5.1599999999999975</c:v>
                </c:pt>
                <c:pt idx="404">
                  <c:v>4.991999999999992</c:v>
                </c:pt>
                <c:pt idx="405">
                  <c:v>4.8269999999999946</c:v>
                </c:pt>
                <c:pt idx="406">
                  <c:v>4.7309999999999963</c:v>
                </c:pt>
                <c:pt idx="407">
                  <c:v>4.6939999999999955</c:v>
                </c:pt>
                <c:pt idx="408">
                  <c:v>4.8389999999999915</c:v>
                </c:pt>
                <c:pt idx="409">
                  <c:v>4.8819999999999997</c:v>
                </c:pt>
                <c:pt idx="410">
                  <c:v>4.8050000000000015</c:v>
                </c:pt>
                <c:pt idx="411">
                  <c:v>5.0499999999999989</c:v>
                </c:pt>
                <c:pt idx="412">
                  <c:v>5.0190000000000001</c:v>
                </c:pt>
                <c:pt idx="413">
                  <c:v>4.8139999999999965</c:v>
                </c:pt>
                <c:pt idx="414">
                  <c:v>5.9759999999999991</c:v>
                </c:pt>
                <c:pt idx="415">
                  <c:v>6.0249999999999835</c:v>
                </c:pt>
                <c:pt idx="416">
                  <c:v>5.8839999999999995</c:v>
                </c:pt>
                <c:pt idx="417">
                  <c:v>5.7310000000000034</c:v>
                </c:pt>
                <c:pt idx="418">
                  <c:v>5.7340000000000035</c:v>
                </c:pt>
                <c:pt idx="419">
                  <c:v>5.5909999999999975</c:v>
                </c:pt>
                <c:pt idx="420">
                  <c:v>5.5969999999999995</c:v>
                </c:pt>
                <c:pt idx="421">
                  <c:v>5.8530000000000015</c:v>
                </c:pt>
                <c:pt idx="422">
                  <c:v>6.0310000000000104</c:v>
                </c:pt>
                <c:pt idx="423">
                  <c:v>5.9919999999999973</c:v>
                </c:pt>
                <c:pt idx="424">
                  <c:v>6.0979999999999945</c:v>
                </c:pt>
                <c:pt idx="425">
                  <c:v>6.1499999999999915</c:v>
                </c:pt>
                <c:pt idx="426">
                  <c:v>6.25</c:v>
                </c:pt>
                <c:pt idx="427">
                  <c:v>6.2480000000000064</c:v>
                </c:pt>
                <c:pt idx="428">
                  <c:v>6.0490000000000084</c:v>
                </c:pt>
                <c:pt idx="429">
                  <c:v>6.0129999999999875</c:v>
                </c:pt>
                <c:pt idx="430">
                  <c:v>6.2959999999999985</c:v>
                </c:pt>
                <c:pt idx="431">
                  <c:v>6.3389999999999969</c:v>
                </c:pt>
                <c:pt idx="432">
                  <c:v>6.3389999999999969</c:v>
                </c:pt>
                <c:pt idx="433">
                  <c:v>6.3219999999999965</c:v>
                </c:pt>
                <c:pt idx="434">
                  <c:v>6.3749999999999885</c:v>
                </c:pt>
                <c:pt idx="435">
                  <c:v>6.3719999999999999</c:v>
                </c:pt>
                <c:pt idx="436">
                  <c:v>6.2930000000000064</c:v>
                </c:pt>
                <c:pt idx="437">
                  <c:v>6.3210000000000015</c:v>
                </c:pt>
                <c:pt idx="438">
                  <c:v>6.5280000000000005</c:v>
                </c:pt>
                <c:pt idx="439">
                  <c:v>6.82299999999998</c:v>
                </c:pt>
                <c:pt idx="440">
                  <c:v>6.7720000000000002</c:v>
                </c:pt>
                <c:pt idx="441">
                  <c:v>6.8249999999999815</c:v>
                </c:pt>
                <c:pt idx="442">
                  <c:v>6.6919999999999975</c:v>
                </c:pt>
                <c:pt idx="443">
                  <c:v>6.7269999999999985</c:v>
                </c:pt>
                <c:pt idx="444">
                  <c:v>6.4920000000000044</c:v>
                </c:pt>
                <c:pt idx="445">
                  <c:v>6.9989999999999952</c:v>
                </c:pt>
                <c:pt idx="446">
                  <c:v>7.4379999999999935</c:v>
                </c:pt>
                <c:pt idx="447">
                  <c:v>7.5740000000000052</c:v>
                </c:pt>
                <c:pt idx="448">
                  <c:v>8.104000000000001</c:v>
                </c:pt>
                <c:pt idx="449">
                  <c:v>7.2120000000000051</c:v>
                </c:pt>
                <c:pt idx="450">
                  <c:v>6.7900000000000027</c:v>
                </c:pt>
                <c:pt idx="451">
                  <c:v>6.8569999999999975</c:v>
                </c:pt>
                <c:pt idx="452">
                  <c:v>6.9329999999999981</c:v>
                </c:pt>
                <c:pt idx="453">
                  <c:v>6.7459999999999987</c:v>
                </c:pt>
                <c:pt idx="454">
                  <c:v>7.1579999999999808</c:v>
                </c:pt>
                <c:pt idx="455">
                  <c:v>8.8500000000000068</c:v>
                </c:pt>
                <c:pt idx="456">
                  <c:v>8.7530000000000037</c:v>
                </c:pt>
                <c:pt idx="457">
                  <c:v>8.3830000000000027</c:v>
                </c:pt>
                <c:pt idx="458">
                  <c:v>8.1520000000000028</c:v>
                </c:pt>
                <c:pt idx="459">
                  <c:v>7.9529999999999967</c:v>
                </c:pt>
                <c:pt idx="460">
                  <c:v>8.1879999999999988</c:v>
                </c:pt>
                <c:pt idx="461">
                  <c:v>8.2109999999999985</c:v>
                </c:pt>
                <c:pt idx="462">
                  <c:v>8.5580000000000016</c:v>
                </c:pt>
                <c:pt idx="463">
                  <c:v>8.527000000000001</c:v>
                </c:pt>
                <c:pt idx="464">
                  <c:v>8.5920000000000041</c:v>
                </c:pt>
                <c:pt idx="465">
                  <c:v>7.9929999999999968</c:v>
                </c:pt>
                <c:pt idx="466">
                  <c:v>7.359</c:v>
                </c:pt>
                <c:pt idx="467">
                  <c:v>6.9160000000000021</c:v>
                </c:pt>
                <c:pt idx="468">
                  <c:v>7.0710000000000104</c:v>
                </c:pt>
                <c:pt idx="469">
                  <c:v>7.2330000000000014</c:v>
                </c:pt>
                <c:pt idx="470">
                  <c:v>7.1599999999999975</c:v>
                </c:pt>
                <c:pt idx="471">
                  <c:v>7.4699999999999989</c:v>
                </c:pt>
                <c:pt idx="472">
                  <c:v>8.2070000000000007</c:v>
                </c:pt>
                <c:pt idx="473">
                  <c:v>8.738999999999999</c:v>
                </c:pt>
                <c:pt idx="474">
                  <c:v>9.222999999999999</c:v>
                </c:pt>
                <c:pt idx="475">
                  <c:v>9.5560000000000027</c:v>
                </c:pt>
                <c:pt idx="476">
                  <c:v>9.947000000000001</c:v>
                </c:pt>
                <c:pt idx="477">
                  <c:v>11.103000000000002</c:v>
                </c:pt>
                <c:pt idx="478">
                  <c:v>12.066000000000004</c:v>
                </c:pt>
                <c:pt idx="479">
                  <c:v>12.337000000000003</c:v>
                </c:pt>
                <c:pt idx="480">
                  <c:v>11.980000000000004</c:v>
                </c:pt>
                <c:pt idx="481">
                  <c:v>10.688000000000001</c:v>
                </c:pt>
                <c:pt idx="482">
                  <c:v>10.041999999999994</c:v>
                </c:pt>
                <c:pt idx="483">
                  <c:v>9.7510000000000012</c:v>
                </c:pt>
                <c:pt idx="484">
                  <c:v>9.2809999999999988</c:v>
                </c:pt>
                <c:pt idx="485">
                  <c:v>9.202</c:v>
                </c:pt>
                <c:pt idx="486">
                  <c:v>9.5580000000000034</c:v>
                </c:pt>
                <c:pt idx="487">
                  <c:v>10.336000000000002</c:v>
                </c:pt>
                <c:pt idx="488">
                  <c:v>10.511000000000001</c:v>
                </c:pt>
                <c:pt idx="489">
                  <c:v>10.190000000000001</c:v>
                </c:pt>
                <c:pt idx="490">
                  <c:v>10.888000000000002</c:v>
                </c:pt>
                <c:pt idx="491">
                  <c:v>10.646999999999998</c:v>
                </c:pt>
                <c:pt idx="492">
                  <c:v>10.756</c:v>
                </c:pt>
                <c:pt idx="493">
                  <c:v>10.958000000000002</c:v>
                </c:pt>
                <c:pt idx="494">
                  <c:v>11.113000000000003</c:v>
                </c:pt>
                <c:pt idx="495">
                  <c:v>10.735000000000001</c:v>
                </c:pt>
                <c:pt idx="496">
                  <c:v>10.988000000000001</c:v>
                </c:pt>
                <c:pt idx="497">
                  <c:v>11.288</c:v>
                </c:pt>
                <c:pt idx="498">
                  <c:v>11.827000000000002</c:v>
                </c:pt>
                <c:pt idx="499">
                  <c:v>12.199000000000005</c:v>
                </c:pt>
                <c:pt idx="500">
                  <c:v>12.724</c:v>
                </c:pt>
                <c:pt idx="501">
                  <c:v>12.756000000000004</c:v>
                </c:pt>
                <c:pt idx="502">
                  <c:v>12.929000000000004</c:v>
                </c:pt>
                <c:pt idx="503">
                  <c:v>13.683000000000005</c:v>
                </c:pt>
                <c:pt idx="504">
                  <c:v>14.389000000000006</c:v>
                </c:pt>
                <c:pt idx="505">
                  <c:v>13.986000000000002</c:v>
                </c:pt>
                <c:pt idx="506">
                  <c:v>13.198</c:v>
                </c:pt>
                <c:pt idx="507">
                  <c:v>12.906000000000002</c:v>
                </c:pt>
                <c:pt idx="508">
                  <c:v>12.940000000000005</c:v>
                </c:pt>
                <c:pt idx="509">
                  <c:v>13.407000000000002</c:v>
                </c:pt>
                <c:pt idx="510">
                  <c:v>13.920000000000003</c:v>
                </c:pt>
                <c:pt idx="511">
                  <c:v>13.444000000000001</c:v>
                </c:pt>
                <c:pt idx="512">
                  <c:v>13.65</c:v>
                </c:pt>
                <c:pt idx="513">
                  <c:v>13.626000000000005</c:v>
                </c:pt>
                <c:pt idx="514">
                  <c:v>13.805000000000026</c:v>
                </c:pt>
                <c:pt idx="515">
                  <c:v>13.853000000000026</c:v>
                </c:pt>
                <c:pt idx="516">
                  <c:v>13.531999999999996</c:v>
                </c:pt>
                <c:pt idx="517">
                  <c:v>13.533000000000001</c:v>
                </c:pt>
                <c:pt idx="518">
                  <c:v>13.543000000000003</c:v>
                </c:pt>
                <c:pt idx="519">
                  <c:v>13.546000000000001</c:v>
                </c:pt>
                <c:pt idx="520">
                  <c:v>14.298999999999999</c:v>
                </c:pt>
                <c:pt idx="521">
                  <c:v>14.227</c:v>
                </c:pt>
                <c:pt idx="522">
                  <c:v>14.229000000000003</c:v>
                </c:pt>
                <c:pt idx="523">
                  <c:v>14.223999999999998</c:v>
                </c:pt>
                <c:pt idx="524">
                  <c:v>13.628</c:v>
                </c:pt>
                <c:pt idx="525">
                  <c:v>13.107000000000001</c:v>
                </c:pt>
                <c:pt idx="526">
                  <c:v>13.056000000000004</c:v>
                </c:pt>
                <c:pt idx="527">
                  <c:v>12.521000000000003</c:v>
                </c:pt>
                <c:pt idx="528">
                  <c:v>12.58</c:v>
                </c:pt>
                <c:pt idx="529">
                  <c:v>13.131</c:v>
                </c:pt>
                <c:pt idx="530">
                  <c:v>13.652000000000006</c:v>
                </c:pt>
                <c:pt idx="531">
                  <c:v>14.050000000000002</c:v>
                </c:pt>
                <c:pt idx="532">
                  <c:v>14.483000000000002</c:v>
                </c:pt>
                <c:pt idx="533">
                  <c:v>15.168000000000001</c:v>
                </c:pt>
                <c:pt idx="534">
                  <c:v>14.686000000000003</c:v>
                </c:pt>
                <c:pt idx="535">
                  <c:v>14.212</c:v>
                </c:pt>
                <c:pt idx="536">
                  <c:v>14.985000000000024</c:v>
                </c:pt>
                <c:pt idx="537">
                  <c:v>15.592000000000002</c:v>
                </c:pt>
                <c:pt idx="538">
                  <c:v>15.452000000000039</c:v>
                </c:pt>
                <c:pt idx="539">
                  <c:v>15.293000000000001</c:v>
                </c:pt>
                <c:pt idx="540">
                  <c:v>14.994</c:v>
                </c:pt>
                <c:pt idx="541">
                  <c:v>14.308000000000002</c:v>
                </c:pt>
                <c:pt idx="542">
                  <c:v>13.844000000000001</c:v>
                </c:pt>
                <c:pt idx="543">
                  <c:v>12.826000000000002</c:v>
                </c:pt>
                <c:pt idx="544">
                  <c:v>12.888000000000002</c:v>
                </c:pt>
                <c:pt idx="545">
                  <c:v>12.304000000000002</c:v>
                </c:pt>
                <c:pt idx="546">
                  <c:v>11.659000000000002</c:v>
                </c:pt>
                <c:pt idx="547">
                  <c:v>10.497</c:v>
                </c:pt>
                <c:pt idx="548">
                  <c:v>11.059000000000006</c:v>
                </c:pt>
                <c:pt idx="549">
                  <c:v>10.790000000000003</c:v>
                </c:pt>
                <c:pt idx="550">
                  <c:v>10.114000000000003</c:v>
                </c:pt>
                <c:pt idx="551">
                  <c:v>10.553000000000004</c:v>
                </c:pt>
                <c:pt idx="552">
                  <c:v>11.822000000000006</c:v>
                </c:pt>
                <c:pt idx="553">
                  <c:v>12.603</c:v>
                </c:pt>
                <c:pt idx="554">
                  <c:v>13.101000000000003</c:v>
                </c:pt>
                <c:pt idx="555">
                  <c:v>13.926000000000002</c:v>
                </c:pt>
                <c:pt idx="556">
                  <c:v>14.165000000000004</c:v>
                </c:pt>
                <c:pt idx="557">
                  <c:v>13.48</c:v>
                </c:pt>
                <c:pt idx="558">
                  <c:v>12.512</c:v>
                </c:pt>
                <c:pt idx="559">
                  <c:v>12.506000000000004</c:v>
                </c:pt>
                <c:pt idx="560">
                  <c:v>12.521000000000001</c:v>
                </c:pt>
                <c:pt idx="561">
                  <c:v>13.373000000000006</c:v>
                </c:pt>
                <c:pt idx="562">
                  <c:v>13.755000000000004</c:v>
                </c:pt>
                <c:pt idx="563">
                  <c:v>13.557000000000002</c:v>
                </c:pt>
                <c:pt idx="564">
                  <c:v>13.778</c:v>
                </c:pt>
                <c:pt idx="565">
                  <c:v>13.874000000000002</c:v>
                </c:pt>
                <c:pt idx="566">
                  <c:v>13.765000000000002</c:v>
                </c:pt>
                <c:pt idx="567">
                  <c:v>13.163</c:v>
                </c:pt>
                <c:pt idx="568">
                  <c:v>13.201000000000001</c:v>
                </c:pt>
                <c:pt idx="569">
                  <c:v>13.877000000000002</c:v>
                </c:pt>
                <c:pt idx="570">
                  <c:v>13.606000000000002</c:v>
                </c:pt>
                <c:pt idx="571">
                  <c:v>15.012</c:v>
                </c:pt>
                <c:pt idx="572">
                  <c:v>14.424000000000001</c:v>
                </c:pt>
                <c:pt idx="573">
                  <c:v>15.065000000000024</c:v>
                </c:pt>
                <c:pt idx="574">
                  <c:v>14.514000000000001</c:v>
                </c:pt>
                <c:pt idx="575">
                  <c:v>13.726000000000001</c:v>
                </c:pt>
                <c:pt idx="576">
                  <c:v>13.047000000000001</c:v>
                </c:pt>
                <c:pt idx="577">
                  <c:v>12.915000000000006</c:v>
                </c:pt>
                <c:pt idx="578">
                  <c:v>13.383000000000004</c:v>
                </c:pt>
                <c:pt idx="579">
                  <c:v>12.728999999999999</c:v>
                </c:pt>
                <c:pt idx="580">
                  <c:v>13.091000000000001</c:v>
                </c:pt>
                <c:pt idx="581">
                  <c:v>12.82</c:v>
                </c:pt>
                <c:pt idx="582">
                  <c:v>12.360000000000024</c:v>
                </c:pt>
                <c:pt idx="583">
                  <c:v>12.414000000000001</c:v>
                </c:pt>
                <c:pt idx="584">
                  <c:v>12.692</c:v>
                </c:pt>
                <c:pt idx="585">
                  <c:v>13.968000000000004</c:v>
                </c:pt>
                <c:pt idx="586">
                  <c:v>14.002000000000002</c:v>
                </c:pt>
                <c:pt idx="587">
                  <c:v>13.426</c:v>
                </c:pt>
                <c:pt idx="588">
                  <c:v>12.765000000000002</c:v>
                </c:pt>
                <c:pt idx="589">
                  <c:v>11.777999999999999</c:v>
                </c:pt>
                <c:pt idx="590">
                  <c:v>11.902000000000006</c:v>
                </c:pt>
                <c:pt idx="591">
                  <c:v>12.181000000000001</c:v>
                </c:pt>
                <c:pt idx="592">
                  <c:v>12.332000000000004</c:v>
                </c:pt>
                <c:pt idx="593">
                  <c:v>11.806000000000004</c:v>
                </c:pt>
                <c:pt idx="594">
                  <c:v>11.807000000000002</c:v>
                </c:pt>
                <c:pt idx="595">
                  <c:v>11.808</c:v>
                </c:pt>
                <c:pt idx="596">
                  <c:v>11.858000000000002</c:v>
                </c:pt>
                <c:pt idx="597">
                  <c:v>11.806000000000004</c:v>
                </c:pt>
                <c:pt idx="598">
                  <c:v>11.379000000000024</c:v>
                </c:pt>
                <c:pt idx="599">
                  <c:v>10.872000000000037</c:v>
                </c:pt>
                <c:pt idx="600">
                  <c:v>11.511000000000005</c:v>
                </c:pt>
                <c:pt idx="601">
                  <c:v>12.024000000000003</c:v>
                </c:pt>
                <c:pt idx="602">
                  <c:v>11.5</c:v>
                </c:pt>
                <c:pt idx="603">
                  <c:v>10.785</c:v>
                </c:pt>
                <c:pt idx="604">
                  <c:v>11.123000000000001</c:v>
                </c:pt>
                <c:pt idx="605">
                  <c:v>11.32</c:v>
                </c:pt>
                <c:pt idx="606">
                  <c:v>11.463000000000006</c:v>
                </c:pt>
                <c:pt idx="607">
                  <c:v>11.356000000000037</c:v>
                </c:pt>
                <c:pt idx="608">
                  <c:v>10.947000000000001</c:v>
                </c:pt>
                <c:pt idx="609">
                  <c:v>10.948</c:v>
                </c:pt>
                <c:pt idx="610">
                  <c:v>10.375000000000036</c:v>
                </c:pt>
                <c:pt idx="611">
                  <c:v>9.793000000000001</c:v>
                </c:pt>
                <c:pt idx="612">
                  <c:v>9.5360000000000014</c:v>
                </c:pt>
                <c:pt idx="613">
                  <c:v>8.5290000000000035</c:v>
                </c:pt>
                <c:pt idx="614">
                  <c:v>8.0180000000000007</c:v>
                </c:pt>
                <c:pt idx="615">
                  <c:v>8.3500000000000068</c:v>
                </c:pt>
                <c:pt idx="616">
                  <c:v>9.0410000000000004</c:v>
                </c:pt>
                <c:pt idx="617">
                  <c:v>9.6209999999999987</c:v>
                </c:pt>
                <c:pt idx="618">
                  <c:v>10.094000000000001</c:v>
                </c:pt>
                <c:pt idx="619">
                  <c:v>9.2779999999999987</c:v>
                </c:pt>
                <c:pt idx="620">
                  <c:v>9.2949999999999946</c:v>
                </c:pt>
                <c:pt idx="621">
                  <c:v>8.7880000000000003</c:v>
                </c:pt>
                <c:pt idx="622">
                  <c:v>8.6160000000000014</c:v>
                </c:pt>
                <c:pt idx="623">
                  <c:v>9.4250000000000043</c:v>
                </c:pt>
                <c:pt idx="624">
                  <c:v>8.927999999999999</c:v>
                </c:pt>
                <c:pt idx="625">
                  <c:v>8.6349999999999998</c:v>
                </c:pt>
                <c:pt idx="626">
                  <c:v>8.9970000000000017</c:v>
                </c:pt>
                <c:pt idx="627">
                  <c:v>9.0080000000000009</c:v>
                </c:pt>
                <c:pt idx="628">
                  <c:v>9.4030000000000022</c:v>
                </c:pt>
                <c:pt idx="629">
                  <c:v>9.4940000000000033</c:v>
                </c:pt>
                <c:pt idx="630">
                  <c:v>8.823000000000004</c:v>
                </c:pt>
                <c:pt idx="631">
                  <c:v>9.0190000000000037</c:v>
                </c:pt>
                <c:pt idx="632">
                  <c:v>9.027000000000001</c:v>
                </c:pt>
                <c:pt idx="633">
                  <c:v>9.3740000000000023</c:v>
                </c:pt>
                <c:pt idx="634">
                  <c:v>8.913000000000002</c:v>
                </c:pt>
                <c:pt idx="635">
                  <c:v>8.9440000000000008</c:v>
                </c:pt>
                <c:pt idx="636">
                  <c:v>9.3530000000000246</c:v>
                </c:pt>
                <c:pt idx="637">
                  <c:v>9.3580000000000005</c:v>
                </c:pt>
                <c:pt idx="638">
                  <c:v>9.2249999999999943</c:v>
                </c:pt>
                <c:pt idx="639">
                  <c:v>9.3810000000000002</c:v>
                </c:pt>
                <c:pt idx="640">
                  <c:v>9.620000000000001</c:v>
                </c:pt>
                <c:pt idx="641">
                  <c:v>9.8140000000000018</c:v>
                </c:pt>
                <c:pt idx="642">
                  <c:v>9.9920000000000027</c:v>
                </c:pt>
                <c:pt idx="643">
                  <c:v>9.6960000000000015</c:v>
                </c:pt>
                <c:pt idx="644">
                  <c:v>9.7049999999999947</c:v>
                </c:pt>
                <c:pt idx="645">
                  <c:v>10.179000000000006</c:v>
                </c:pt>
                <c:pt idx="646">
                  <c:v>10.363000000000024</c:v>
                </c:pt>
                <c:pt idx="647">
                  <c:v>10.07</c:v>
                </c:pt>
                <c:pt idx="648">
                  <c:v>9.9420000000000037</c:v>
                </c:pt>
                <c:pt idx="649">
                  <c:v>9.8930000000000007</c:v>
                </c:pt>
                <c:pt idx="650">
                  <c:v>9.4110000000000014</c:v>
                </c:pt>
                <c:pt idx="651">
                  <c:v>9.2409999999999961</c:v>
                </c:pt>
                <c:pt idx="652">
                  <c:v>9.0090000000000003</c:v>
                </c:pt>
                <c:pt idx="653">
                  <c:v>9.3400000000000016</c:v>
                </c:pt>
                <c:pt idx="654">
                  <c:v>9.2660000000000018</c:v>
                </c:pt>
                <c:pt idx="655">
                  <c:v>9.5440000000000005</c:v>
                </c:pt>
                <c:pt idx="656">
                  <c:v>9.7940000000000005</c:v>
                </c:pt>
                <c:pt idx="657">
                  <c:v>10.252000000000002</c:v>
                </c:pt>
                <c:pt idx="658">
                  <c:v>10.439000000000004</c:v>
                </c:pt>
                <c:pt idx="659">
                  <c:v>10.692</c:v>
                </c:pt>
                <c:pt idx="660">
                  <c:v>10.726000000000001</c:v>
                </c:pt>
                <c:pt idx="661">
                  <c:v>10.507</c:v>
                </c:pt>
                <c:pt idx="662">
                  <c:v>9.828000000000003</c:v>
                </c:pt>
                <c:pt idx="663">
                  <c:v>9.706999999999999</c:v>
                </c:pt>
                <c:pt idx="664">
                  <c:v>9.0349999999999966</c:v>
                </c:pt>
                <c:pt idx="665">
                  <c:v>8.3740000000000023</c:v>
                </c:pt>
                <c:pt idx="666">
                  <c:v>8.418000000000001</c:v>
                </c:pt>
                <c:pt idx="667">
                  <c:v>8.2860000000000014</c:v>
                </c:pt>
                <c:pt idx="668">
                  <c:v>7.7879999999999985</c:v>
                </c:pt>
                <c:pt idx="669">
                  <c:v>7.8069999999999995</c:v>
                </c:pt>
                <c:pt idx="670">
                  <c:v>7.4749999999999961</c:v>
                </c:pt>
                <c:pt idx="671">
                  <c:v>7.3789999999999978</c:v>
                </c:pt>
                <c:pt idx="672">
                  <c:v>7.2429999999999986</c:v>
                </c:pt>
                <c:pt idx="673">
                  <c:v>7.0909999999999975</c:v>
                </c:pt>
                <c:pt idx="674">
                  <c:v>7.4690000000000012</c:v>
                </c:pt>
                <c:pt idx="675">
                  <c:v>8.1490000000000009</c:v>
                </c:pt>
                <c:pt idx="676">
                  <c:v>8.0670000000000037</c:v>
                </c:pt>
                <c:pt idx="677">
                  <c:v>8.0370000000000008</c:v>
                </c:pt>
                <c:pt idx="678">
                  <c:v>7.8289999999999855</c:v>
                </c:pt>
                <c:pt idx="679">
                  <c:v>6.9329999999999981</c:v>
                </c:pt>
                <c:pt idx="680">
                  <c:v>6.6000000000000005</c:v>
                </c:pt>
                <c:pt idx="681">
                  <c:v>7.0470000000000015</c:v>
                </c:pt>
                <c:pt idx="682">
                  <c:v>7.2700000000000031</c:v>
                </c:pt>
                <c:pt idx="683">
                  <c:v>7.6299999999999955</c:v>
                </c:pt>
                <c:pt idx="684">
                  <c:v>8.23</c:v>
                </c:pt>
                <c:pt idx="685">
                  <c:v>8.2700000000000031</c:v>
                </c:pt>
                <c:pt idx="686">
                  <c:v>8.0700000000000038</c:v>
                </c:pt>
                <c:pt idx="687">
                  <c:v>8.51</c:v>
                </c:pt>
                <c:pt idx="688">
                  <c:v>8.18</c:v>
                </c:pt>
                <c:pt idx="689">
                  <c:v>7.6199999999999966</c:v>
                </c:pt>
                <c:pt idx="690">
                  <c:v>7.98</c:v>
                </c:pt>
                <c:pt idx="691">
                  <c:v>7.9</c:v>
                </c:pt>
                <c:pt idx="692">
                  <c:v>8.0100000000000016</c:v>
                </c:pt>
                <c:pt idx="693">
                  <c:v>7.8399999999999981</c:v>
                </c:pt>
                <c:pt idx="694">
                  <c:v>7.98</c:v>
                </c:pt>
                <c:pt idx="695">
                  <c:v>8.0900000000000016</c:v>
                </c:pt>
                <c:pt idx="696">
                  <c:v>8.3710000000000022</c:v>
                </c:pt>
                <c:pt idx="697">
                  <c:v>8.703000000000003</c:v>
                </c:pt>
                <c:pt idx="698">
                  <c:v>8.9060000000000006</c:v>
                </c:pt>
                <c:pt idx="699">
                  <c:v>8.9449999999999967</c:v>
                </c:pt>
                <c:pt idx="700">
                  <c:v>9.0760000000000041</c:v>
                </c:pt>
                <c:pt idx="701">
                  <c:v>8.8490000000000038</c:v>
                </c:pt>
                <c:pt idx="702">
                  <c:v>8.4120000000000026</c:v>
                </c:pt>
                <c:pt idx="703">
                  <c:v>7.9259999999999975</c:v>
                </c:pt>
                <c:pt idx="704">
                  <c:v>7.7790000000000123</c:v>
                </c:pt>
                <c:pt idx="705">
                  <c:v>7.9850000000000021</c:v>
                </c:pt>
                <c:pt idx="706">
                  <c:v>7.6519999999999966</c:v>
                </c:pt>
                <c:pt idx="707">
                  <c:v>7.363000000000004</c:v>
                </c:pt>
                <c:pt idx="708">
                  <c:v>7.1030000000000015</c:v>
                </c:pt>
                <c:pt idx="709">
                  <c:v>7.1069999999999967</c:v>
                </c:pt>
                <c:pt idx="710">
                  <c:v>7.038000000000002</c:v>
                </c:pt>
                <c:pt idx="711">
                  <c:v>7.0109999999999975</c:v>
                </c:pt>
                <c:pt idx="712">
                  <c:v>7.1910000000000052</c:v>
                </c:pt>
                <c:pt idx="713">
                  <c:v>7.2520000000000007</c:v>
                </c:pt>
                <c:pt idx="714">
                  <c:v>7.3839999999999995</c:v>
                </c:pt>
                <c:pt idx="715">
                  <c:v>7.5560000000000027</c:v>
                </c:pt>
                <c:pt idx="716">
                  <c:v>7.6089999999999955</c:v>
                </c:pt>
                <c:pt idx="717">
                  <c:v>7.8659999999999846</c:v>
                </c:pt>
                <c:pt idx="718">
                  <c:v>8.3050000000000068</c:v>
                </c:pt>
                <c:pt idx="719">
                  <c:v>8.2349999999999977</c:v>
                </c:pt>
                <c:pt idx="720">
                  <c:v>8.0630000000000024</c:v>
                </c:pt>
                <c:pt idx="721">
                  <c:v>7.9269999999999996</c:v>
                </c:pt>
                <c:pt idx="722">
                  <c:v>7.7780000000000014</c:v>
                </c:pt>
                <c:pt idx="723">
                  <c:v>7.7110000000000012</c:v>
                </c:pt>
                <c:pt idx="724">
                  <c:v>7.6279999999999779</c:v>
                </c:pt>
                <c:pt idx="725">
                  <c:v>7.5349999999999975</c:v>
                </c:pt>
                <c:pt idx="726">
                  <c:v>7.9829999999999979</c:v>
                </c:pt>
                <c:pt idx="727">
                  <c:v>7.9000000000000083</c:v>
                </c:pt>
                <c:pt idx="728">
                  <c:v>7.8639999999999946</c:v>
                </c:pt>
                <c:pt idx="729">
                  <c:v>7.5939999999999985</c:v>
                </c:pt>
                <c:pt idx="730">
                  <c:v>7.3790000000000022</c:v>
                </c:pt>
                <c:pt idx="731">
                  <c:v>7.218</c:v>
                </c:pt>
                <c:pt idx="732">
                  <c:v>7.2099999999999964</c:v>
                </c:pt>
                <c:pt idx="733">
                  <c:v>7.0169999999999995</c:v>
                </c:pt>
                <c:pt idx="734">
                  <c:v>7.1400000000000041</c:v>
                </c:pt>
                <c:pt idx="735">
                  <c:v>6.9090000000000034</c:v>
                </c:pt>
                <c:pt idx="736">
                  <c:v>6.8000000000000016</c:v>
                </c:pt>
                <c:pt idx="737">
                  <c:v>6.8780000000000019</c:v>
                </c:pt>
                <c:pt idx="738">
                  <c:v>7.1880000000000015</c:v>
                </c:pt>
                <c:pt idx="739">
                  <c:v>7.0229999999999855</c:v>
                </c:pt>
                <c:pt idx="740">
                  <c:v>6.94</c:v>
                </c:pt>
                <c:pt idx="741">
                  <c:v>7.0489999999999986</c:v>
                </c:pt>
                <c:pt idx="742">
                  <c:v>6.5730000000000022</c:v>
                </c:pt>
                <c:pt idx="743">
                  <c:v>6.4300000000000024</c:v>
                </c:pt>
                <c:pt idx="744">
                  <c:v>6.373000000000002</c:v>
                </c:pt>
                <c:pt idx="745">
                  <c:v>6.2950000000000017</c:v>
                </c:pt>
                <c:pt idx="746">
                  <c:v>6.2979999999999965</c:v>
                </c:pt>
                <c:pt idx="747">
                  <c:v>6.1739999999999995</c:v>
                </c:pt>
                <c:pt idx="748">
                  <c:v>6.283000000000003</c:v>
                </c:pt>
                <c:pt idx="749">
                  <c:v>6.4840000000000009</c:v>
                </c:pt>
                <c:pt idx="750">
                  <c:v>6.6899999999999995</c:v>
                </c:pt>
                <c:pt idx="751">
                  <c:v>6.5399999999999991</c:v>
                </c:pt>
                <c:pt idx="752">
                  <c:v>6.673</c:v>
                </c:pt>
                <c:pt idx="753">
                  <c:v>7.0550000000000015</c:v>
                </c:pt>
                <c:pt idx="754">
                  <c:v>7.2560000000000002</c:v>
                </c:pt>
                <c:pt idx="755">
                  <c:v>7.0249999999999844</c:v>
                </c:pt>
                <c:pt idx="756">
                  <c:v>7.0730000000000004</c:v>
                </c:pt>
                <c:pt idx="757">
                  <c:v>7.1899999999999995</c:v>
                </c:pt>
                <c:pt idx="758">
                  <c:v>7.8969999999999985</c:v>
                </c:pt>
                <c:pt idx="759">
                  <c:v>7.8800000000000026</c:v>
                </c:pt>
                <c:pt idx="760">
                  <c:v>7.7170000000000005</c:v>
                </c:pt>
                <c:pt idx="761">
                  <c:v>7.42</c:v>
                </c:pt>
                <c:pt idx="762">
                  <c:v>7.3289999999999855</c:v>
                </c:pt>
                <c:pt idx="763">
                  <c:v>7.2239999999999975</c:v>
                </c:pt>
                <c:pt idx="764">
                  <c:v>6.5249999999999861</c:v>
                </c:pt>
                <c:pt idx="765">
                  <c:v>6.29</c:v>
                </c:pt>
                <c:pt idx="766">
                  <c:v>6.8820000000000006</c:v>
                </c:pt>
                <c:pt idx="767">
                  <c:v>7.4239999999999995</c:v>
                </c:pt>
                <c:pt idx="768">
                  <c:v>7.262000000000004</c:v>
                </c:pt>
                <c:pt idx="769">
                  <c:v>6.8439999999999985</c:v>
                </c:pt>
                <c:pt idx="770">
                  <c:v>6.8169999999999975</c:v>
                </c:pt>
                <c:pt idx="771">
                  <c:v>6.6889999999999965</c:v>
                </c:pt>
                <c:pt idx="772">
                  <c:v>6.4420000000000011</c:v>
                </c:pt>
                <c:pt idx="773">
                  <c:v>6.6619999999999955</c:v>
                </c:pt>
                <c:pt idx="774">
                  <c:v>6.9279999999999955</c:v>
                </c:pt>
                <c:pt idx="775">
                  <c:v>7.0470000000000015</c:v>
                </c:pt>
                <c:pt idx="776">
                  <c:v>6.2349999999999985</c:v>
                </c:pt>
                <c:pt idx="777">
                  <c:v>5.9999999999999964</c:v>
                </c:pt>
                <c:pt idx="778">
                  <c:v>5.985999999999998</c:v>
                </c:pt>
                <c:pt idx="779">
                  <c:v>5.985999999999998</c:v>
                </c:pt>
                <c:pt idx="780">
                  <c:v>5.7020000000000026</c:v>
                </c:pt>
                <c:pt idx="781">
                  <c:v>5.8689999999999856</c:v>
                </c:pt>
                <c:pt idx="782">
                  <c:v>6.0890000000000022</c:v>
                </c:pt>
                <c:pt idx="783">
                  <c:v>6.0719999999999974</c:v>
                </c:pt>
                <c:pt idx="784">
                  <c:v>6.0699999999999976</c:v>
                </c:pt>
                <c:pt idx="785">
                  <c:v>5.7569999999999988</c:v>
                </c:pt>
                <c:pt idx="786">
                  <c:v>5.7850000000000001</c:v>
                </c:pt>
                <c:pt idx="787">
                  <c:v>5.9409999999999963</c:v>
                </c:pt>
                <c:pt idx="788">
                  <c:v>5.7949999999999955</c:v>
                </c:pt>
                <c:pt idx="789">
                  <c:v>5.5469999999999997</c:v>
                </c:pt>
                <c:pt idx="790">
                  <c:v>5.5879999999999965</c:v>
                </c:pt>
                <c:pt idx="791">
                  <c:v>6.0139999999999985</c:v>
                </c:pt>
                <c:pt idx="792">
                  <c:v>6.3369999999999971</c:v>
                </c:pt>
                <c:pt idx="793">
                  <c:v>6.5479999999999965</c:v>
                </c:pt>
                <c:pt idx="794">
                  <c:v>6.6819999999999995</c:v>
                </c:pt>
                <c:pt idx="795">
                  <c:v>6.7989999999999995</c:v>
                </c:pt>
                <c:pt idx="796">
                  <c:v>6.5560000000000018</c:v>
                </c:pt>
                <c:pt idx="797">
                  <c:v>7.1249999999999831</c:v>
                </c:pt>
                <c:pt idx="798">
                  <c:v>7.2649999999999855</c:v>
                </c:pt>
                <c:pt idx="799">
                  <c:v>7.3229999999999826</c:v>
                </c:pt>
                <c:pt idx="800">
                  <c:v>7.2219999999999995</c:v>
                </c:pt>
                <c:pt idx="801">
                  <c:v>7.3639999999999946</c:v>
                </c:pt>
                <c:pt idx="802">
                  <c:v>7.4810000000000114</c:v>
                </c:pt>
                <c:pt idx="803">
                  <c:v>8.1120000000000001</c:v>
                </c:pt>
                <c:pt idx="804">
                  <c:v>7.8310000000000013</c:v>
                </c:pt>
                <c:pt idx="805">
                  <c:v>7.14</c:v>
                </c:pt>
                <c:pt idx="806">
                  <c:v>7.1149999999999807</c:v>
                </c:pt>
                <c:pt idx="807">
                  <c:v>7.0400000000000018</c:v>
                </c:pt>
                <c:pt idx="808">
                  <c:v>7.4630000000000019</c:v>
                </c:pt>
                <c:pt idx="809">
                  <c:v>7.9740000000000011</c:v>
                </c:pt>
                <c:pt idx="810">
                  <c:v>8.1610000000000014</c:v>
                </c:pt>
                <c:pt idx="811">
                  <c:v>7.6649999999999796</c:v>
                </c:pt>
                <c:pt idx="812">
                  <c:v>6.7330000000000023</c:v>
                </c:pt>
                <c:pt idx="813">
                  <c:v>6.5880000000000027</c:v>
                </c:pt>
                <c:pt idx="814">
                  <c:v>7.1169999999999956</c:v>
                </c:pt>
                <c:pt idx="815">
                  <c:v>7.0889999999999986</c:v>
                </c:pt>
                <c:pt idx="816">
                  <c:v>7.0529999999999955</c:v>
                </c:pt>
                <c:pt idx="817">
                  <c:v>6.9430000000000014</c:v>
                </c:pt>
                <c:pt idx="818">
                  <c:v>6.7280000000000006</c:v>
                </c:pt>
                <c:pt idx="819">
                  <c:v>6.6259999999999852</c:v>
                </c:pt>
                <c:pt idx="820">
                  <c:v>6.6489999999999965</c:v>
                </c:pt>
                <c:pt idx="821">
                  <c:v>6.953999999999998</c:v>
                </c:pt>
                <c:pt idx="822">
                  <c:v>7.2789999999999999</c:v>
                </c:pt>
                <c:pt idx="823">
                  <c:v>7.8900000000000015</c:v>
                </c:pt>
                <c:pt idx="824">
                  <c:v>7.3549999999999836</c:v>
                </c:pt>
                <c:pt idx="825">
                  <c:v>8.5600000000000023</c:v>
                </c:pt>
                <c:pt idx="826">
                  <c:v>8.4390000000000001</c:v>
                </c:pt>
                <c:pt idx="827">
                  <c:v>8.2900000000000009</c:v>
                </c:pt>
                <c:pt idx="828">
                  <c:v>8.27</c:v>
                </c:pt>
                <c:pt idx="829">
                  <c:v>7.9099999999999993</c:v>
                </c:pt>
                <c:pt idx="830">
                  <c:v>7.8569999999999975</c:v>
                </c:pt>
                <c:pt idx="831">
                  <c:v>7.9210000000000003</c:v>
                </c:pt>
                <c:pt idx="832">
                  <c:v>7.7269999999999985</c:v>
                </c:pt>
                <c:pt idx="833">
                  <c:v>7.735000000000003</c:v>
                </c:pt>
                <c:pt idx="834">
                  <c:v>7.7629999999999955</c:v>
                </c:pt>
                <c:pt idx="835">
                  <c:v>7.8929999999999945</c:v>
                </c:pt>
                <c:pt idx="836">
                  <c:v>7.8419999999999979</c:v>
                </c:pt>
                <c:pt idx="837">
                  <c:v>7.9669999999999996</c:v>
                </c:pt>
                <c:pt idx="838">
                  <c:v>8.2120000000000015</c:v>
                </c:pt>
                <c:pt idx="839">
                  <c:v>8.3880000000000035</c:v>
                </c:pt>
                <c:pt idx="840">
                  <c:v>8.5170000000000012</c:v>
                </c:pt>
                <c:pt idx="841">
                  <c:v>8.4630000000000027</c:v>
                </c:pt>
                <c:pt idx="842">
                  <c:v>8.4479999999999968</c:v>
                </c:pt>
                <c:pt idx="843">
                  <c:v>8.0000000000000036</c:v>
                </c:pt>
                <c:pt idx="844">
                  <c:v>7.6179999999999817</c:v>
                </c:pt>
                <c:pt idx="845">
                  <c:v>7.7720000000000011</c:v>
                </c:pt>
                <c:pt idx="846">
                  <c:v>7.7970000000000006</c:v>
                </c:pt>
                <c:pt idx="847">
                  <c:v>7.74</c:v>
                </c:pt>
                <c:pt idx="848">
                  <c:v>7.5700000000000012</c:v>
                </c:pt>
                <c:pt idx="849">
                  <c:v>7.5679999999999845</c:v>
                </c:pt>
                <c:pt idx="850">
                  <c:v>7.5689999999999955</c:v>
                </c:pt>
                <c:pt idx="851">
                  <c:v>7.6099999999999985</c:v>
                </c:pt>
                <c:pt idx="852">
                  <c:v>7.7810000000000024</c:v>
                </c:pt>
                <c:pt idx="853">
                  <c:v>7.8839999999999995</c:v>
                </c:pt>
                <c:pt idx="854">
                  <c:v>7.4310000000000134</c:v>
                </c:pt>
                <c:pt idx="855">
                  <c:v>6.9930000000000003</c:v>
                </c:pt>
                <c:pt idx="856">
                  <c:v>7.2710000000000123</c:v>
                </c:pt>
                <c:pt idx="857">
                  <c:v>7.5410000000000021</c:v>
                </c:pt>
                <c:pt idx="858">
                  <c:v>7.5390000000000024</c:v>
                </c:pt>
                <c:pt idx="859">
                  <c:v>7.7329999999999988</c:v>
                </c:pt>
                <c:pt idx="860">
                  <c:v>7.8519999999999985</c:v>
                </c:pt>
                <c:pt idx="861">
                  <c:v>7.8019999999999978</c:v>
                </c:pt>
                <c:pt idx="862">
                  <c:v>8.168000000000001</c:v>
                </c:pt>
                <c:pt idx="863">
                  <c:v>8.703000000000003</c:v>
                </c:pt>
                <c:pt idx="864">
                  <c:v>8.8200000000000021</c:v>
                </c:pt>
                <c:pt idx="865">
                  <c:v>9.1920000000000002</c:v>
                </c:pt>
                <c:pt idx="866">
                  <c:v>10.132000000000003</c:v>
                </c:pt>
                <c:pt idx="867">
                  <c:v>10.965000000000039</c:v>
                </c:pt>
                <c:pt idx="868">
                  <c:v>10.236999999999998</c:v>
                </c:pt>
                <c:pt idx="869">
                  <c:v>9.9980000000000011</c:v>
                </c:pt>
                <c:pt idx="870">
                  <c:v>9.5580000000000016</c:v>
                </c:pt>
                <c:pt idx="871">
                  <c:v>10.466000000000006</c:v>
                </c:pt>
                <c:pt idx="872">
                  <c:v>11.894</c:v>
                </c:pt>
                <c:pt idx="873">
                  <c:v>14.646000000000003</c:v>
                </c:pt>
                <c:pt idx="874">
                  <c:v>15.488000000000003</c:v>
                </c:pt>
                <c:pt idx="875">
                  <c:v>10.446</c:v>
                </c:pt>
                <c:pt idx="876">
                  <c:v>10.569000000000004</c:v>
                </c:pt>
                <c:pt idx="877">
                  <c:v>10.113</c:v>
                </c:pt>
                <c:pt idx="878">
                  <c:v>9.7660000000000018</c:v>
                </c:pt>
                <c:pt idx="879">
                  <c:v>10.816000000000004</c:v>
                </c:pt>
                <c:pt idx="880">
                  <c:v>10.835000000000004</c:v>
                </c:pt>
                <c:pt idx="881">
                  <c:v>11.227999999999998</c:v>
                </c:pt>
                <c:pt idx="882">
                  <c:v>11.757000000000005</c:v>
                </c:pt>
                <c:pt idx="883">
                  <c:v>13.14</c:v>
                </c:pt>
                <c:pt idx="884">
                  <c:v>13.188000000000001</c:v>
                </c:pt>
                <c:pt idx="885">
                  <c:v>13.130000000000003</c:v>
                </c:pt>
                <c:pt idx="886">
                  <c:v>14.385000000000026</c:v>
                </c:pt>
                <c:pt idx="887">
                  <c:v>14.285</c:v>
                </c:pt>
                <c:pt idx="888">
                  <c:v>14.611000000000001</c:v>
                </c:pt>
                <c:pt idx="889">
                  <c:v>15.060000000000002</c:v>
                </c:pt>
                <c:pt idx="890">
                  <c:v>14.531000000000001</c:v>
                </c:pt>
                <c:pt idx="891">
                  <c:v>14.531000000000001</c:v>
                </c:pt>
                <c:pt idx="892">
                  <c:v>14.780000000000001</c:v>
                </c:pt>
                <c:pt idx="893">
                  <c:v>15.838000000000001</c:v>
                </c:pt>
                <c:pt idx="894">
                  <c:v>16.663</c:v>
                </c:pt>
                <c:pt idx="895">
                  <c:v>17.663000000000004</c:v>
                </c:pt>
                <c:pt idx="896">
                  <c:v>17.797000000000001</c:v>
                </c:pt>
                <c:pt idx="897">
                  <c:v>16.081999999999987</c:v>
                </c:pt>
                <c:pt idx="898">
                  <c:v>14.368000000000002</c:v>
                </c:pt>
                <c:pt idx="899">
                  <c:v>14.771000000000001</c:v>
                </c:pt>
                <c:pt idx="900">
                  <c:v>14.904000000000002</c:v>
                </c:pt>
                <c:pt idx="901">
                  <c:v>14.143999999999998</c:v>
                </c:pt>
                <c:pt idx="902">
                  <c:v>14.271000000000001</c:v>
                </c:pt>
                <c:pt idx="903">
                  <c:v>13.811000000000002</c:v>
                </c:pt>
                <c:pt idx="904">
                  <c:v>12.788</c:v>
                </c:pt>
                <c:pt idx="905">
                  <c:v>12.151</c:v>
                </c:pt>
                <c:pt idx="906">
                  <c:v>13.148999999999997</c:v>
                </c:pt>
                <c:pt idx="907">
                  <c:v>13.933000000000003</c:v>
                </c:pt>
                <c:pt idx="908">
                  <c:v>14.337</c:v>
                </c:pt>
                <c:pt idx="909">
                  <c:v>14.694000000000001</c:v>
                </c:pt>
                <c:pt idx="910">
                  <c:v>15.035000000000004</c:v>
                </c:pt>
                <c:pt idx="911">
                  <c:v>15.512</c:v>
                </c:pt>
                <c:pt idx="912">
                  <c:v>15.033000000000003</c:v>
                </c:pt>
                <c:pt idx="913">
                  <c:v>14.960000000000004</c:v>
                </c:pt>
                <c:pt idx="914">
                  <c:v>14.305000000000026</c:v>
                </c:pt>
                <c:pt idx="915">
                  <c:v>14.468</c:v>
                </c:pt>
                <c:pt idx="916">
                  <c:v>14.655000000000006</c:v>
                </c:pt>
                <c:pt idx="917">
                  <c:v>14.842000000000004</c:v>
                </c:pt>
                <c:pt idx="918">
                  <c:v>14.273000000000001</c:v>
                </c:pt>
                <c:pt idx="919">
                  <c:v>13.760000000000003</c:v>
                </c:pt>
                <c:pt idx="920">
                  <c:v>14.273000000000001</c:v>
                </c:pt>
                <c:pt idx="921">
                  <c:v>14.090000000000002</c:v>
                </c:pt>
                <c:pt idx="922">
                  <c:v>14.535000000000004</c:v>
                </c:pt>
                <c:pt idx="923">
                  <c:v>14.554</c:v>
                </c:pt>
                <c:pt idx="924">
                  <c:v>14.455000000000041</c:v>
                </c:pt>
                <c:pt idx="925">
                  <c:v>13.923000000000005</c:v>
                </c:pt>
                <c:pt idx="926">
                  <c:v>13.279</c:v>
                </c:pt>
                <c:pt idx="927">
                  <c:v>13.456000000000024</c:v>
                </c:pt>
                <c:pt idx="928">
                  <c:v>13.266</c:v>
                </c:pt>
                <c:pt idx="929">
                  <c:v>12.771000000000001</c:v>
                </c:pt>
                <c:pt idx="930">
                  <c:v>11.955000000000036</c:v>
                </c:pt>
                <c:pt idx="931">
                  <c:v>11.511000000000001</c:v>
                </c:pt>
                <c:pt idx="932">
                  <c:v>11.808</c:v>
                </c:pt>
                <c:pt idx="933">
                  <c:v>11.899000000000004</c:v>
                </c:pt>
                <c:pt idx="934">
                  <c:v>12.143999999999998</c:v>
                </c:pt>
                <c:pt idx="935">
                  <c:v>12.178000000000001</c:v>
                </c:pt>
                <c:pt idx="936">
                  <c:v>12.431000000000001</c:v>
                </c:pt>
                <c:pt idx="937">
                  <c:v>12.513000000000002</c:v>
                </c:pt>
                <c:pt idx="938">
                  <c:v>12.581000000000003</c:v>
                </c:pt>
                <c:pt idx="939">
                  <c:v>12.520000000000001</c:v>
                </c:pt>
                <c:pt idx="940">
                  <c:v>12.438000000000001</c:v>
                </c:pt>
                <c:pt idx="941">
                  <c:v>13.136000000000001</c:v>
                </c:pt>
                <c:pt idx="942">
                  <c:v>13.673000000000002</c:v>
                </c:pt>
                <c:pt idx="943">
                  <c:v>14.059000000000006</c:v>
                </c:pt>
                <c:pt idx="944">
                  <c:v>14.716000000000001</c:v>
                </c:pt>
                <c:pt idx="945">
                  <c:v>15.16</c:v>
                </c:pt>
                <c:pt idx="946">
                  <c:v>14.546000000000001</c:v>
                </c:pt>
                <c:pt idx="947">
                  <c:v>14.268000000000001</c:v>
                </c:pt>
                <c:pt idx="948">
                  <c:v>14.692</c:v>
                </c:pt>
                <c:pt idx="949">
                  <c:v>15.248999999999997</c:v>
                </c:pt>
                <c:pt idx="950">
                  <c:v>15.060000000000002</c:v>
                </c:pt>
                <c:pt idx="951">
                  <c:v>15.766</c:v>
                </c:pt>
                <c:pt idx="952">
                  <c:v>16.231000000000005</c:v>
                </c:pt>
                <c:pt idx="953">
                  <c:v>16.269999999999989</c:v>
                </c:pt>
                <c:pt idx="954">
                  <c:v>16.244</c:v>
                </c:pt>
                <c:pt idx="955">
                  <c:v>16.673000000000005</c:v>
                </c:pt>
                <c:pt idx="956">
                  <c:v>16.709</c:v>
                </c:pt>
                <c:pt idx="957">
                  <c:v>15.62</c:v>
                </c:pt>
                <c:pt idx="958">
                  <c:v>14.963000000000006</c:v>
                </c:pt>
                <c:pt idx="959">
                  <c:v>14.459000000000024</c:v>
                </c:pt>
                <c:pt idx="960">
                  <c:v>14.388000000000002</c:v>
                </c:pt>
                <c:pt idx="961">
                  <c:v>14.993000000000002</c:v>
                </c:pt>
                <c:pt idx="962">
                  <c:v>14.815000000000024</c:v>
                </c:pt>
                <c:pt idx="963">
                  <c:v>14.182</c:v>
                </c:pt>
                <c:pt idx="964">
                  <c:v>14.236999999999998</c:v>
                </c:pt>
                <c:pt idx="965">
                  <c:v>14.207999999999998</c:v>
                </c:pt>
                <c:pt idx="966">
                  <c:v>14.668000000000001</c:v>
                </c:pt>
                <c:pt idx="967">
                  <c:v>14.494000000000002</c:v>
                </c:pt>
                <c:pt idx="968">
                  <c:v>14.127000000000001</c:v>
                </c:pt>
                <c:pt idx="969">
                  <c:v>14.669</c:v>
                </c:pt>
                <c:pt idx="970">
                  <c:v>14.807000000000002</c:v>
                </c:pt>
                <c:pt idx="971">
                  <c:v>14.566000000000004</c:v>
                </c:pt>
                <c:pt idx="972">
                  <c:v>15.3</c:v>
                </c:pt>
                <c:pt idx="973">
                  <c:v>15.808</c:v>
                </c:pt>
                <c:pt idx="974">
                  <c:v>15.688000000000001</c:v>
                </c:pt>
                <c:pt idx="975">
                  <c:v>15.988000000000001</c:v>
                </c:pt>
                <c:pt idx="976">
                  <c:v>16.602999999999987</c:v>
                </c:pt>
                <c:pt idx="977">
                  <c:v>16.609000000000005</c:v>
                </c:pt>
                <c:pt idx="978">
                  <c:v>15.830000000000002</c:v>
                </c:pt>
                <c:pt idx="979">
                  <c:v>15.339</c:v>
                </c:pt>
                <c:pt idx="980">
                  <c:v>15.397000000000002</c:v>
                </c:pt>
                <c:pt idx="981">
                  <c:v>15.168000000000001</c:v>
                </c:pt>
                <c:pt idx="982">
                  <c:v>14.939</c:v>
                </c:pt>
                <c:pt idx="983">
                  <c:v>14.926000000000002</c:v>
                </c:pt>
                <c:pt idx="984">
                  <c:v>14.439000000000002</c:v>
                </c:pt>
                <c:pt idx="985">
                  <c:v>14.174000000000003</c:v>
                </c:pt>
                <c:pt idx="986">
                  <c:v>14.506</c:v>
                </c:pt>
                <c:pt idx="987">
                  <c:v>14.276</c:v>
                </c:pt>
                <c:pt idx="988">
                  <c:v>14.071000000000002</c:v>
                </c:pt>
                <c:pt idx="989">
                  <c:v>13.608000000000001</c:v>
                </c:pt>
                <c:pt idx="990">
                  <c:v>13.333000000000002</c:v>
                </c:pt>
                <c:pt idx="991">
                  <c:v>13.446000000000002</c:v>
                </c:pt>
                <c:pt idx="992">
                  <c:v>13.239999999999998</c:v>
                </c:pt>
                <c:pt idx="993">
                  <c:v>13.486000000000002</c:v>
                </c:pt>
                <c:pt idx="994">
                  <c:v>13.449</c:v>
                </c:pt>
                <c:pt idx="995">
                  <c:v>13.082000000000004</c:v>
                </c:pt>
                <c:pt idx="996">
                  <c:v>12.774000000000001</c:v>
                </c:pt>
                <c:pt idx="997">
                  <c:v>13.218</c:v>
                </c:pt>
                <c:pt idx="998">
                  <c:v>13.229000000000003</c:v>
                </c:pt>
                <c:pt idx="999">
                  <c:v>13.693</c:v>
                </c:pt>
                <c:pt idx="1000">
                  <c:v>14.094000000000001</c:v>
                </c:pt>
                <c:pt idx="1001">
                  <c:v>14.457000000000004</c:v>
                </c:pt>
                <c:pt idx="1002">
                  <c:v>14.661</c:v>
                </c:pt>
                <c:pt idx="1003">
                  <c:v>14.59</c:v>
                </c:pt>
                <c:pt idx="1004">
                  <c:v>15.351000000000004</c:v>
                </c:pt>
                <c:pt idx="1005">
                  <c:v>15.878</c:v>
                </c:pt>
                <c:pt idx="1006">
                  <c:v>15.745000000000001</c:v>
                </c:pt>
                <c:pt idx="1007">
                  <c:v>16.047000000000004</c:v>
                </c:pt>
                <c:pt idx="1008">
                  <c:v>17.447999999999986</c:v>
                </c:pt>
                <c:pt idx="1009">
                  <c:v>16.022000000000002</c:v>
                </c:pt>
                <c:pt idx="1010">
                  <c:v>15.272</c:v>
                </c:pt>
                <c:pt idx="1011">
                  <c:v>15.530000000000005</c:v>
                </c:pt>
                <c:pt idx="1012">
                  <c:v>15.568</c:v>
                </c:pt>
                <c:pt idx="1013">
                  <c:v>15.403000000000002</c:v>
                </c:pt>
                <c:pt idx="1014">
                  <c:v>14.937000000000001</c:v>
                </c:pt>
                <c:pt idx="1015">
                  <c:v>14.967000000000002</c:v>
                </c:pt>
                <c:pt idx="1016">
                  <c:v>16.349999999999987</c:v>
                </c:pt>
                <c:pt idx="1017">
                  <c:v>16.356000000000005</c:v>
                </c:pt>
                <c:pt idx="1018">
                  <c:v>16.550000000000004</c:v>
                </c:pt>
                <c:pt idx="1019">
                  <c:v>16.843999999999987</c:v>
                </c:pt>
                <c:pt idx="1020">
                  <c:v>18.518999999999988</c:v>
                </c:pt>
                <c:pt idx="1021">
                  <c:v>19.846999999999987</c:v>
                </c:pt>
                <c:pt idx="1022">
                  <c:v>17.140000000000004</c:v>
                </c:pt>
                <c:pt idx="1023">
                  <c:v>15.400000000000006</c:v>
                </c:pt>
                <c:pt idx="1024">
                  <c:v>15.180000000000001</c:v>
                </c:pt>
                <c:pt idx="1025">
                  <c:v>15.977</c:v>
                </c:pt>
                <c:pt idx="1026">
                  <c:v>15.270000000000001</c:v>
                </c:pt>
                <c:pt idx="1027">
                  <c:v>14.760000000000002</c:v>
                </c:pt>
                <c:pt idx="1028">
                  <c:v>15.304000000000002</c:v>
                </c:pt>
                <c:pt idx="1029">
                  <c:v>15.426000000000002</c:v>
                </c:pt>
                <c:pt idx="1030">
                  <c:v>15.64</c:v>
                </c:pt>
                <c:pt idx="1031">
                  <c:v>15.560000000000002</c:v>
                </c:pt>
                <c:pt idx="1032">
                  <c:v>14.92</c:v>
                </c:pt>
                <c:pt idx="1033">
                  <c:v>15.07</c:v>
                </c:pt>
                <c:pt idx="1034">
                  <c:v>15.630000000000003</c:v>
                </c:pt>
                <c:pt idx="1035">
                  <c:v>16.059999999999992</c:v>
                </c:pt>
                <c:pt idx="1036">
                  <c:v>16.439999999999987</c:v>
                </c:pt>
                <c:pt idx="1037">
                  <c:v>16.7</c:v>
                </c:pt>
                <c:pt idx="1038">
                  <c:v>16.75</c:v>
                </c:pt>
                <c:pt idx="1039">
                  <c:v>16.889999999999986</c:v>
                </c:pt>
                <c:pt idx="1040">
                  <c:v>16.41</c:v>
                </c:pt>
                <c:pt idx="1041">
                  <c:v>17.229999999999986</c:v>
                </c:pt>
                <c:pt idx="1042">
                  <c:v>17.760000000000002</c:v>
                </c:pt>
                <c:pt idx="1043">
                  <c:v>18.110000000000031</c:v>
                </c:pt>
                <c:pt idx="1044">
                  <c:v>18.180000000000007</c:v>
                </c:pt>
                <c:pt idx="1045">
                  <c:v>17.04</c:v>
                </c:pt>
                <c:pt idx="1046">
                  <c:v>16.189999999999987</c:v>
                </c:pt>
                <c:pt idx="1047">
                  <c:v>16.309999999999999</c:v>
                </c:pt>
                <c:pt idx="1048">
                  <c:v>17.200000000000003</c:v>
                </c:pt>
                <c:pt idx="1049">
                  <c:v>18.14</c:v>
                </c:pt>
                <c:pt idx="1050">
                  <c:v>18.569999999999986</c:v>
                </c:pt>
                <c:pt idx="1051">
                  <c:v>17.89</c:v>
                </c:pt>
                <c:pt idx="1052">
                  <c:v>16.510000000000005</c:v>
                </c:pt>
                <c:pt idx="1053">
                  <c:v>15.670000000000002</c:v>
                </c:pt>
                <c:pt idx="1054">
                  <c:v>15.32</c:v>
                </c:pt>
                <c:pt idx="1055">
                  <c:v>15.910000000000002</c:v>
                </c:pt>
                <c:pt idx="1056">
                  <c:v>15.760000000000002</c:v>
                </c:pt>
                <c:pt idx="1057">
                  <c:v>15.080000000000002</c:v>
                </c:pt>
                <c:pt idx="1058">
                  <c:v>15.08</c:v>
                </c:pt>
                <c:pt idx="1059">
                  <c:v>14.16</c:v>
                </c:pt>
                <c:pt idx="1060">
                  <c:v>14.200000000000001</c:v>
                </c:pt>
                <c:pt idx="1061">
                  <c:v>14.890000000000002</c:v>
                </c:pt>
                <c:pt idx="1062">
                  <c:v>15.020000000000001</c:v>
                </c:pt>
                <c:pt idx="1063">
                  <c:v>15.130000000000003</c:v>
                </c:pt>
                <c:pt idx="1064">
                  <c:v>15.180000000000003</c:v>
                </c:pt>
                <c:pt idx="1065">
                  <c:v>14.77</c:v>
                </c:pt>
                <c:pt idx="1066">
                  <c:v>14.219999999999999</c:v>
                </c:pt>
                <c:pt idx="1067">
                  <c:v>12.89</c:v>
                </c:pt>
                <c:pt idx="1068">
                  <c:v>13.920000000000002</c:v>
                </c:pt>
                <c:pt idx="1069">
                  <c:v>13.540000000000001</c:v>
                </c:pt>
                <c:pt idx="1070">
                  <c:v>14.250000000000004</c:v>
                </c:pt>
                <c:pt idx="1071">
                  <c:v>14.96</c:v>
                </c:pt>
                <c:pt idx="1072">
                  <c:v>14.63</c:v>
                </c:pt>
                <c:pt idx="1073">
                  <c:v>14.690000000000003</c:v>
                </c:pt>
                <c:pt idx="1074">
                  <c:v>14.82</c:v>
                </c:pt>
                <c:pt idx="1075">
                  <c:v>15.280000000000001</c:v>
                </c:pt>
                <c:pt idx="1076">
                  <c:v>15.020000000000003</c:v>
                </c:pt>
                <c:pt idx="1077">
                  <c:v>14.810000000000002</c:v>
                </c:pt>
                <c:pt idx="1078">
                  <c:v>15.460000000000004</c:v>
                </c:pt>
                <c:pt idx="1079">
                  <c:v>15.739999999999998</c:v>
                </c:pt>
                <c:pt idx="1080">
                  <c:v>16.059999999999999</c:v>
                </c:pt>
                <c:pt idx="1081">
                  <c:v>16.589999999999989</c:v>
                </c:pt>
                <c:pt idx="1082">
                  <c:v>16.829999999999988</c:v>
                </c:pt>
                <c:pt idx="1083">
                  <c:v>17.05</c:v>
                </c:pt>
                <c:pt idx="1084">
                  <c:v>16.979999999999986</c:v>
                </c:pt>
                <c:pt idx="1085">
                  <c:v>16.879999999999992</c:v>
                </c:pt>
                <c:pt idx="1086">
                  <c:v>16.32</c:v>
                </c:pt>
                <c:pt idx="1087">
                  <c:v>16.12</c:v>
                </c:pt>
                <c:pt idx="1088">
                  <c:v>16.120000000000005</c:v>
                </c:pt>
                <c:pt idx="1089">
                  <c:v>15.950000000000006</c:v>
                </c:pt>
                <c:pt idx="1090">
                  <c:v>16.060000000000002</c:v>
                </c:pt>
                <c:pt idx="1091">
                  <c:v>16.68</c:v>
                </c:pt>
                <c:pt idx="1092">
                  <c:v>17.149999999999999</c:v>
                </c:pt>
                <c:pt idx="1093">
                  <c:v>17.240000000000002</c:v>
                </c:pt>
                <c:pt idx="1094">
                  <c:v>16.690000000000001</c:v>
                </c:pt>
                <c:pt idx="1095">
                  <c:v>15.490000000000002</c:v>
                </c:pt>
                <c:pt idx="1096">
                  <c:v>15.830000000000002</c:v>
                </c:pt>
                <c:pt idx="1097">
                  <c:v>15.800000000000004</c:v>
                </c:pt>
                <c:pt idx="1098">
                  <c:v>15.88</c:v>
                </c:pt>
                <c:pt idx="1099">
                  <c:v>15.200000000000001</c:v>
                </c:pt>
                <c:pt idx="1100">
                  <c:v>14.920000000000005</c:v>
                </c:pt>
                <c:pt idx="1101">
                  <c:v>15.060000000000002</c:v>
                </c:pt>
                <c:pt idx="1102">
                  <c:v>15.410000000000004</c:v>
                </c:pt>
                <c:pt idx="1103">
                  <c:v>15.239999999999998</c:v>
                </c:pt>
                <c:pt idx="1104">
                  <c:v>14.840000000000002</c:v>
                </c:pt>
                <c:pt idx="1105">
                  <c:v>14.810000000000002</c:v>
                </c:pt>
                <c:pt idx="1106">
                  <c:v>14.780000000000001</c:v>
                </c:pt>
                <c:pt idx="1107">
                  <c:v>14.410000000000002</c:v>
                </c:pt>
                <c:pt idx="1108">
                  <c:v>14.690000000000003</c:v>
                </c:pt>
                <c:pt idx="1109">
                  <c:v>14.3</c:v>
                </c:pt>
                <c:pt idx="1110">
                  <c:v>13.830000000000005</c:v>
                </c:pt>
                <c:pt idx="1111">
                  <c:v>13.84</c:v>
                </c:pt>
                <c:pt idx="1112">
                  <c:v>13.29</c:v>
                </c:pt>
                <c:pt idx="1113">
                  <c:v>13.170000000000002</c:v>
                </c:pt>
                <c:pt idx="1114">
                  <c:v>12.810000000000002</c:v>
                </c:pt>
                <c:pt idx="1115">
                  <c:v>12.290000000000001</c:v>
                </c:pt>
                <c:pt idx="1116">
                  <c:v>12.139999999999999</c:v>
                </c:pt>
                <c:pt idx="1117">
                  <c:v>12.440000000000001</c:v>
                </c:pt>
                <c:pt idx="1118">
                  <c:v>13.010000000000002</c:v>
                </c:pt>
                <c:pt idx="1119">
                  <c:v>13.43</c:v>
                </c:pt>
                <c:pt idx="1120">
                  <c:v>14.99</c:v>
                </c:pt>
                <c:pt idx="1121">
                  <c:v>14.739999999999998</c:v>
                </c:pt>
                <c:pt idx="1122">
                  <c:v>14.38</c:v>
                </c:pt>
                <c:pt idx="1123">
                  <c:v>14.73</c:v>
                </c:pt>
                <c:pt idx="1124">
                  <c:v>14.73</c:v>
                </c:pt>
                <c:pt idx="1125">
                  <c:v>14.670000000000002</c:v>
                </c:pt>
                <c:pt idx="1126">
                  <c:v>15.590000000000002</c:v>
                </c:pt>
                <c:pt idx="1127">
                  <c:v>15.48</c:v>
                </c:pt>
                <c:pt idx="1128">
                  <c:v>15.290000000000003</c:v>
                </c:pt>
                <c:pt idx="1129">
                  <c:v>15.180000000000003</c:v>
                </c:pt>
                <c:pt idx="1130">
                  <c:v>14.940000000000001</c:v>
                </c:pt>
                <c:pt idx="1131">
                  <c:v>14.72</c:v>
                </c:pt>
                <c:pt idx="1132">
                  <c:v>14.400000000000002</c:v>
                </c:pt>
                <c:pt idx="1133">
                  <c:v>14.59</c:v>
                </c:pt>
                <c:pt idx="1134">
                  <c:v>15.270000000000001</c:v>
                </c:pt>
                <c:pt idx="1135">
                  <c:v>15.920000000000002</c:v>
                </c:pt>
                <c:pt idx="1136">
                  <c:v>15.560000000000002</c:v>
                </c:pt>
                <c:pt idx="1137">
                  <c:v>15.310000000000002</c:v>
                </c:pt>
                <c:pt idx="1138">
                  <c:v>15.129999999999999</c:v>
                </c:pt>
                <c:pt idx="1139">
                  <c:v>15.4</c:v>
                </c:pt>
                <c:pt idx="1140">
                  <c:v>15.23</c:v>
                </c:pt>
                <c:pt idx="1141">
                  <c:v>15.350000000000026</c:v>
                </c:pt>
                <c:pt idx="1142">
                  <c:v>15.590000000000002</c:v>
                </c:pt>
                <c:pt idx="1143">
                  <c:v>15.64</c:v>
                </c:pt>
                <c:pt idx="1144">
                  <c:v>16.229999999999986</c:v>
                </c:pt>
                <c:pt idx="1145">
                  <c:v>17.149999999999988</c:v>
                </c:pt>
                <c:pt idx="1146">
                  <c:v>16.630000000000031</c:v>
                </c:pt>
                <c:pt idx="1147">
                  <c:v>16.209999999999987</c:v>
                </c:pt>
                <c:pt idx="1148">
                  <c:v>16.240000000000002</c:v>
                </c:pt>
                <c:pt idx="1149">
                  <c:v>16.89</c:v>
                </c:pt>
                <c:pt idx="1150">
                  <c:v>17.489999999999917</c:v>
                </c:pt>
                <c:pt idx="1151">
                  <c:v>16.779999999999987</c:v>
                </c:pt>
                <c:pt idx="1152">
                  <c:v>15.970000000000002</c:v>
                </c:pt>
                <c:pt idx="1153">
                  <c:v>15.810000000000002</c:v>
                </c:pt>
                <c:pt idx="1154">
                  <c:v>14.99</c:v>
                </c:pt>
                <c:pt idx="1155">
                  <c:v>15.250000000000004</c:v>
                </c:pt>
                <c:pt idx="1156">
                  <c:v>15.530000000000005</c:v>
                </c:pt>
                <c:pt idx="1157">
                  <c:v>15.870000000000006</c:v>
                </c:pt>
                <c:pt idx="1158">
                  <c:v>16.599999999999987</c:v>
                </c:pt>
                <c:pt idx="1159">
                  <c:v>16.990000000000002</c:v>
                </c:pt>
                <c:pt idx="1160">
                  <c:v>17.259999999999987</c:v>
                </c:pt>
                <c:pt idx="1161">
                  <c:v>16.54</c:v>
                </c:pt>
                <c:pt idx="1162">
                  <c:v>17.279999999999987</c:v>
                </c:pt>
                <c:pt idx="1163">
                  <c:v>18.120000000000005</c:v>
                </c:pt>
                <c:pt idx="1164">
                  <c:v>17.459999999999987</c:v>
                </c:pt>
                <c:pt idx="1165">
                  <c:v>17.899999999999988</c:v>
                </c:pt>
                <c:pt idx="1166">
                  <c:v>17.300000000000004</c:v>
                </c:pt>
                <c:pt idx="1167">
                  <c:v>17.989999999999917</c:v>
                </c:pt>
                <c:pt idx="1168">
                  <c:v>19.160000000000004</c:v>
                </c:pt>
                <c:pt idx="1169">
                  <c:v>19.939999999999987</c:v>
                </c:pt>
                <c:pt idx="1170">
                  <c:v>19.909999999999989</c:v>
                </c:pt>
                <c:pt idx="1171">
                  <c:v>19.509999999999987</c:v>
                </c:pt>
                <c:pt idx="1172">
                  <c:v>18.510000000000005</c:v>
                </c:pt>
                <c:pt idx="1173">
                  <c:v>17.64</c:v>
                </c:pt>
                <c:pt idx="1174">
                  <c:v>18.459999999999987</c:v>
                </c:pt>
                <c:pt idx="1175">
                  <c:v>18.939999999999987</c:v>
                </c:pt>
                <c:pt idx="1176">
                  <c:v>19.789999999999928</c:v>
                </c:pt>
                <c:pt idx="1177">
                  <c:v>21.75</c:v>
                </c:pt>
                <c:pt idx="1178">
                  <c:v>22.110000000000031</c:v>
                </c:pt>
                <c:pt idx="1179">
                  <c:v>23.919999999999987</c:v>
                </c:pt>
                <c:pt idx="1180">
                  <c:v>29.419999999999987</c:v>
                </c:pt>
                <c:pt idx="1181">
                  <c:v>29.319999999999993</c:v>
                </c:pt>
                <c:pt idx="1182">
                  <c:v>28.130000000000031</c:v>
                </c:pt>
                <c:pt idx="1183">
                  <c:v>29.120000000000005</c:v>
                </c:pt>
                <c:pt idx="1184">
                  <c:v>30.389999999999986</c:v>
                </c:pt>
                <c:pt idx="1185">
                  <c:v>33.11</c:v>
                </c:pt>
                <c:pt idx="1186">
                  <c:v>30.470000000000002</c:v>
                </c:pt>
                <c:pt idx="1187">
                  <c:v>28.449999999999989</c:v>
                </c:pt>
                <c:pt idx="1188">
                  <c:v>25.130000000000031</c:v>
                </c:pt>
                <c:pt idx="1189">
                  <c:v>25.560000000000002</c:v>
                </c:pt>
                <c:pt idx="1190">
                  <c:v>28.569999999999986</c:v>
                </c:pt>
                <c:pt idx="1191">
                  <c:v>28.84</c:v>
                </c:pt>
                <c:pt idx="1192">
                  <c:v>30.86</c:v>
                </c:pt>
                <c:pt idx="1193">
                  <c:v>31.990000000000002</c:v>
                </c:pt>
                <c:pt idx="1194">
                  <c:v>33.15</c:v>
                </c:pt>
                <c:pt idx="1195">
                  <c:v>34.480000000000004</c:v>
                </c:pt>
                <c:pt idx="1196">
                  <c:v>37.14</c:v>
                </c:pt>
                <c:pt idx="1197">
                  <c:v>36.770000000000003</c:v>
                </c:pt>
                <c:pt idx="1198">
                  <c:v>38.6</c:v>
                </c:pt>
                <c:pt idx="1199">
                  <c:v>37</c:v>
                </c:pt>
                <c:pt idx="1200">
                  <c:v>29.849999999999987</c:v>
                </c:pt>
                <c:pt idx="1201">
                  <c:v>28.360000000000003</c:v>
                </c:pt>
                <c:pt idx="1202">
                  <c:v>28.470000000000006</c:v>
                </c:pt>
                <c:pt idx="1203">
                  <c:v>28.730000000000004</c:v>
                </c:pt>
                <c:pt idx="1204">
                  <c:v>26.939999999999987</c:v>
                </c:pt>
                <c:pt idx="1205">
                  <c:v>26.99</c:v>
                </c:pt>
                <c:pt idx="1206">
                  <c:v>27.08</c:v>
                </c:pt>
                <c:pt idx="1207">
                  <c:v>26.85</c:v>
                </c:pt>
                <c:pt idx="1208">
                  <c:v>28.459999999999987</c:v>
                </c:pt>
                <c:pt idx="1209">
                  <c:v>28.35</c:v>
                </c:pt>
                <c:pt idx="1210">
                  <c:v>28.450000000000003</c:v>
                </c:pt>
                <c:pt idx="1211">
                  <c:v>28.67</c:v>
                </c:pt>
                <c:pt idx="1212">
                  <c:v>28.700000000000003</c:v>
                </c:pt>
                <c:pt idx="1213">
                  <c:v>28.790000000000006</c:v>
                </c:pt>
                <c:pt idx="1214">
                  <c:v>29.36</c:v>
                </c:pt>
                <c:pt idx="1215">
                  <c:v>29.18</c:v>
                </c:pt>
                <c:pt idx="1216">
                  <c:v>29.85</c:v>
                </c:pt>
                <c:pt idx="1217">
                  <c:v>29.719999999999992</c:v>
                </c:pt>
                <c:pt idx="1218">
                  <c:v>29.880000000000003</c:v>
                </c:pt>
                <c:pt idx="1219">
                  <c:v>32.11</c:v>
                </c:pt>
                <c:pt idx="1220">
                  <c:v>36.530000000000008</c:v>
                </c:pt>
                <c:pt idx="1221">
                  <c:v>36.150000000000006</c:v>
                </c:pt>
                <c:pt idx="1222">
                  <c:v>33.730000000000011</c:v>
                </c:pt>
                <c:pt idx="1223">
                  <c:v>33.800000000000004</c:v>
                </c:pt>
                <c:pt idx="1224">
                  <c:v>35.870000000000005</c:v>
                </c:pt>
                <c:pt idx="1225">
                  <c:v>38.28</c:v>
                </c:pt>
                <c:pt idx="1226">
                  <c:v>39.36</c:v>
                </c:pt>
                <c:pt idx="1227">
                  <c:v>37.520000000000003</c:v>
                </c:pt>
                <c:pt idx="1228">
                  <c:v>36.58</c:v>
                </c:pt>
                <c:pt idx="1229">
                  <c:v>35.92</c:v>
                </c:pt>
                <c:pt idx="1230">
                  <c:v>37.950000000000003</c:v>
                </c:pt>
                <c:pt idx="1231">
                  <c:v>38.96</c:v>
                </c:pt>
                <c:pt idx="1232">
                  <c:v>39.550000000000004</c:v>
                </c:pt>
                <c:pt idx="1233">
                  <c:v>39.83</c:v>
                </c:pt>
                <c:pt idx="1234">
                  <c:v>39.25</c:v>
                </c:pt>
                <c:pt idx="1235">
                  <c:v>38.32</c:v>
                </c:pt>
                <c:pt idx="1236">
                  <c:v>36.64</c:v>
                </c:pt>
                <c:pt idx="1237">
                  <c:v>36.51</c:v>
                </c:pt>
                <c:pt idx="1238">
                  <c:v>35.99</c:v>
                </c:pt>
                <c:pt idx="1239">
                  <c:v>36.46</c:v>
                </c:pt>
                <c:pt idx="1240">
                  <c:v>37.03</c:v>
                </c:pt>
                <c:pt idx="1241">
                  <c:v>37.64</c:v>
                </c:pt>
                <c:pt idx="1242">
                  <c:v>37.1</c:v>
                </c:pt>
                <c:pt idx="1243">
                  <c:v>35.410000000000004</c:v>
                </c:pt>
                <c:pt idx="1244">
                  <c:v>35.620000000000012</c:v>
                </c:pt>
                <c:pt idx="1245">
                  <c:v>35.190000000000012</c:v>
                </c:pt>
                <c:pt idx="1246">
                  <c:v>35.620000000000012</c:v>
                </c:pt>
                <c:pt idx="1247">
                  <c:v>35.58</c:v>
                </c:pt>
                <c:pt idx="1248">
                  <c:v>36.980000000000004</c:v>
                </c:pt>
                <c:pt idx="1249">
                  <c:v>36.06</c:v>
                </c:pt>
                <c:pt idx="1250">
                  <c:v>36.620000000000012</c:v>
                </c:pt>
                <c:pt idx="1251">
                  <c:v>38.57</c:v>
                </c:pt>
                <c:pt idx="1252">
                  <c:v>38.220000000000013</c:v>
                </c:pt>
                <c:pt idx="1253">
                  <c:v>39.58</c:v>
                </c:pt>
                <c:pt idx="1254">
                  <c:v>38.17</c:v>
                </c:pt>
                <c:pt idx="1255">
                  <c:v>38.68</c:v>
                </c:pt>
                <c:pt idx="1256">
                  <c:v>38.57</c:v>
                </c:pt>
                <c:pt idx="1257">
                  <c:v>38.64</c:v>
                </c:pt>
                <c:pt idx="1258">
                  <c:v>36.880000000000003</c:v>
                </c:pt>
                <c:pt idx="1259">
                  <c:v>38.01</c:v>
                </c:pt>
                <c:pt idx="1260">
                  <c:v>40.290000000000013</c:v>
                </c:pt>
                <c:pt idx="1261">
                  <c:v>43.84</c:v>
                </c:pt>
                <c:pt idx="1262">
                  <c:v>43.46</c:v>
                </c:pt>
                <c:pt idx="1263">
                  <c:v>42.99</c:v>
                </c:pt>
                <c:pt idx="1264">
                  <c:v>44.92</c:v>
                </c:pt>
                <c:pt idx="1265">
                  <c:v>48.6</c:v>
                </c:pt>
                <c:pt idx="1266">
                  <c:v>49.030000000000008</c:v>
                </c:pt>
                <c:pt idx="1267">
                  <c:v>54.980000000000004</c:v>
                </c:pt>
                <c:pt idx="1268">
                  <c:v>51.430000000000007</c:v>
                </c:pt>
                <c:pt idx="1269">
                  <c:v>46.530000000000008</c:v>
                </c:pt>
                <c:pt idx="1270">
                  <c:v>49.03</c:v>
                </c:pt>
              </c:numCache>
            </c:numRef>
          </c:val>
        </c:ser>
        <c:ser>
          <c:idx val="5"/>
          <c:order val="2"/>
          <c:tx>
            <c:strRef>
              <c:f>'gov bond yields'!$S$8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yields'!$S$9:$S$1279</c:f>
              <c:numCache>
                <c:formatCode>General</c:formatCode>
                <c:ptCount val="1271"/>
                <c:pt idx="0">
                  <c:v>2.6890000000000036</c:v>
                </c:pt>
                <c:pt idx="1">
                  <c:v>2.5459999999999994</c:v>
                </c:pt>
                <c:pt idx="2">
                  <c:v>2.5490000000000013</c:v>
                </c:pt>
                <c:pt idx="3">
                  <c:v>2.5779999999999959</c:v>
                </c:pt>
                <c:pt idx="4">
                  <c:v>2.5519999999999987</c:v>
                </c:pt>
                <c:pt idx="5">
                  <c:v>2.5340000000000007</c:v>
                </c:pt>
                <c:pt idx="6">
                  <c:v>2.4759999999999938</c:v>
                </c:pt>
                <c:pt idx="7">
                  <c:v>2.4289999999999972</c:v>
                </c:pt>
                <c:pt idx="8">
                  <c:v>2.3309999999999977</c:v>
                </c:pt>
                <c:pt idx="9">
                  <c:v>2.3470000000000013</c:v>
                </c:pt>
                <c:pt idx="10">
                  <c:v>2.3249999999999993</c:v>
                </c:pt>
                <c:pt idx="11">
                  <c:v>2.2259999999999991</c:v>
                </c:pt>
                <c:pt idx="12">
                  <c:v>2.0969999999999978</c:v>
                </c:pt>
                <c:pt idx="13">
                  <c:v>2.1039999999999992</c:v>
                </c:pt>
                <c:pt idx="14">
                  <c:v>2.0420000000000007</c:v>
                </c:pt>
                <c:pt idx="15">
                  <c:v>1.9380000000000082</c:v>
                </c:pt>
                <c:pt idx="16">
                  <c:v>2.0099999999999962</c:v>
                </c:pt>
                <c:pt idx="17">
                  <c:v>2.0800000000000018</c:v>
                </c:pt>
                <c:pt idx="18">
                  <c:v>2.0970000000000066</c:v>
                </c:pt>
                <c:pt idx="19">
                  <c:v>2.1759999999999997</c:v>
                </c:pt>
                <c:pt idx="20">
                  <c:v>2.2200000000000042</c:v>
                </c:pt>
                <c:pt idx="21">
                  <c:v>2.2370000000000001</c:v>
                </c:pt>
                <c:pt idx="22">
                  <c:v>2.1980000000000022</c:v>
                </c:pt>
                <c:pt idx="23">
                  <c:v>2.1649999999999991</c:v>
                </c:pt>
                <c:pt idx="24">
                  <c:v>2.1729999999999983</c:v>
                </c:pt>
                <c:pt idx="25">
                  <c:v>2.1970000000000045</c:v>
                </c:pt>
                <c:pt idx="26">
                  <c:v>2.1820000000000039</c:v>
                </c:pt>
                <c:pt idx="27">
                  <c:v>2.1049999999999982</c:v>
                </c:pt>
                <c:pt idx="28">
                  <c:v>2.1060000000000034</c:v>
                </c:pt>
                <c:pt idx="29">
                  <c:v>2.0710000000000037</c:v>
                </c:pt>
                <c:pt idx="30">
                  <c:v>2.0349999999999997</c:v>
                </c:pt>
                <c:pt idx="31">
                  <c:v>2.0369999999999937</c:v>
                </c:pt>
                <c:pt idx="32">
                  <c:v>2.0330000000000048</c:v>
                </c:pt>
                <c:pt idx="33">
                  <c:v>2.077</c:v>
                </c:pt>
                <c:pt idx="34">
                  <c:v>2.0819999999999972</c:v>
                </c:pt>
                <c:pt idx="35">
                  <c:v>2.0870000000000042</c:v>
                </c:pt>
                <c:pt idx="36">
                  <c:v>2.0739999999999981</c:v>
                </c:pt>
                <c:pt idx="37">
                  <c:v>2.0819999999999972</c:v>
                </c:pt>
                <c:pt idx="38">
                  <c:v>2.0959999999999988</c:v>
                </c:pt>
                <c:pt idx="39">
                  <c:v>2.0129999999999977</c:v>
                </c:pt>
                <c:pt idx="40">
                  <c:v>2.0310000000000037</c:v>
                </c:pt>
                <c:pt idx="41">
                  <c:v>2.0440000000000014</c:v>
                </c:pt>
                <c:pt idx="42">
                  <c:v>2.0860000000000007</c:v>
                </c:pt>
                <c:pt idx="43">
                  <c:v>2.0530000000000026</c:v>
                </c:pt>
                <c:pt idx="44">
                  <c:v>1.9029999999999958</c:v>
                </c:pt>
                <c:pt idx="45">
                  <c:v>1.9960000000000067</c:v>
                </c:pt>
                <c:pt idx="46">
                  <c:v>1.9249999999999978</c:v>
                </c:pt>
                <c:pt idx="47">
                  <c:v>1.9569999999999999</c:v>
                </c:pt>
                <c:pt idx="48">
                  <c:v>2.0020000000000007</c:v>
                </c:pt>
                <c:pt idx="49">
                  <c:v>1.9749999999999979</c:v>
                </c:pt>
                <c:pt idx="50">
                  <c:v>1.9720000000000046</c:v>
                </c:pt>
                <c:pt idx="51">
                  <c:v>2.0749999999999997</c:v>
                </c:pt>
                <c:pt idx="52">
                  <c:v>2.1309999999999985</c:v>
                </c:pt>
                <c:pt idx="53">
                  <c:v>2.1740000000000004</c:v>
                </c:pt>
                <c:pt idx="54">
                  <c:v>2.1730000000000032</c:v>
                </c:pt>
                <c:pt idx="55">
                  <c:v>2.1970000000000045</c:v>
                </c:pt>
                <c:pt idx="56">
                  <c:v>2.1940000000000026</c:v>
                </c:pt>
                <c:pt idx="57">
                  <c:v>2.2109999999999985</c:v>
                </c:pt>
                <c:pt idx="58">
                  <c:v>2.2270000000000012</c:v>
                </c:pt>
                <c:pt idx="59">
                  <c:v>2.1890000000000009</c:v>
                </c:pt>
                <c:pt idx="60">
                  <c:v>2.1580000000000021</c:v>
                </c:pt>
                <c:pt idx="61">
                  <c:v>2.1199999999999974</c:v>
                </c:pt>
                <c:pt idx="62">
                  <c:v>2.0709999999999962</c:v>
                </c:pt>
                <c:pt idx="63">
                  <c:v>2.0610000000000017</c:v>
                </c:pt>
                <c:pt idx="64">
                  <c:v>2.0699999999999985</c:v>
                </c:pt>
                <c:pt idx="65">
                  <c:v>2.0619999999999994</c:v>
                </c:pt>
                <c:pt idx="66">
                  <c:v>1.9740000000000046</c:v>
                </c:pt>
                <c:pt idx="67">
                  <c:v>1.9150000000000045</c:v>
                </c:pt>
                <c:pt idx="68">
                  <c:v>1.8889999999999938</c:v>
                </c:pt>
                <c:pt idx="69">
                  <c:v>1.8900000000000021</c:v>
                </c:pt>
                <c:pt idx="70">
                  <c:v>1.8909999999999978</c:v>
                </c:pt>
                <c:pt idx="71">
                  <c:v>1.8320000000000025</c:v>
                </c:pt>
                <c:pt idx="72">
                  <c:v>1.8799999999999928</c:v>
                </c:pt>
                <c:pt idx="73">
                  <c:v>1.9019999999999948</c:v>
                </c:pt>
                <c:pt idx="74">
                  <c:v>1.9780000000000129</c:v>
                </c:pt>
                <c:pt idx="75">
                  <c:v>2.0600000000000041</c:v>
                </c:pt>
                <c:pt idx="76">
                  <c:v>2.0460000000000007</c:v>
                </c:pt>
                <c:pt idx="77">
                  <c:v>2.0889999999999986</c:v>
                </c:pt>
                <c:pt idx="78">
                  <c:v>2.0719999999999938</c:v>
                </c:pt>
                <c:pt idx="79">
                  <c:v>2.0349999999999997</c:v>
                </c:pt>
                <c:pt idx="80">
                  <c:v>2.0569999999999933</c:v>
                </c:pt>
                <c:pt idx="81">
                  <c:v>2.1050000000000058</c:v>
                </c:pt>
                <c:pt idx="82">
                  <c:v>2.049000000000003</c:v>
                </c:pt>
                <c:pt idx="83">
                  <c:v>2.0679999999999952</c:v>
                </c:pt>
                <c:pt idx="84">
                  <c:v>2.0220000000000038</c:v>
                </c:pt>
                <c:pt idx="85">
                  <c:v>2.0309999999999997</c:v>
                </c:pt>
                <c:pt idx="86">
                  <c:v>2.0330000000000048</c:v>
                </c:pt>
                <c:pt idx="87">
                  <c:v>1.9880000000000075</c:v>
                </c:pt>
                <c:pt idx="88">
                  <c:v>1.9200000000000021</c:v>
                </c:pt>
                <c:pt idx="89">
                  <c:v>1.9139999999999937</c:v>
                </c:pt>
                <c:pt idx="90">
                  <c:v>1.8919999999999915</c:v>
                </c:pt>
                <c:pt idx="91">
                  <c:v>1.8640000000000081</c:v>
                </c:pt>
                <c:pt idx="92">
                  <c:v>1.8640000000000081</c:v>
                </c:pt>
                <c:pt idx="93">
                  <c:v>1.8530000000000069</c:v>
                </c:pt>
                <c:pt idx="94">
                  <c:v>1.8909999999999978</c:v>
                </c:pt>
                <c:pt idx="95">
                  <c:v>1.8869999999999978</c:v>
                </c:pt>
                <c:pt idx="96">
                  <c:v>1.8890000000000029</c:v>
                </c:pt>
                <c:pt idx="97">
                  <c:v>1.881000000000004</c:v>
                </c:pt>
                <c:pt idx="98">
                  <c:v>1.883000000000008</c:v>
                </c:pt>
                <c:pt idx="99">
                  <c:v>1.8820000000000021</c:v>
                </c:pt>
                <c:pt idx="100">
                  <c:v>1.8809999999999938</c:v>
                </c:pt>
                <c:pt idx="101">
                  <c:v>1.849999999999991</c:v>
                </c:pt>
                <c:pt idx="102">
                  <c:v>1.8989999999999974</c:v>
                </c:pt>
                <c:pt idx="103">
                  <c:v>1.8660000000000041</c:v>
                </c:pt>
                <c:pt idx="104">
                  <c:v>1.8119999999999903</c:v>
                </c:pt>
                <c:pt idx="105">
                  <c:v>1.8120000000000047</c:v>
                </c:pt>
                <c:pt idx="106">
                  <c:v>1.827999999999989</c:v>
                </c:pt>
                <c:pt idx="107">
                  <c:v>1.8440000000000021</c:v>
                </c:pt>
                <c:pt idx="108">
                  <c:v>1.8049999999999904</c:v>
                </c:pt>
                <c:pt idx="109">
                  <c:v>1.7970000000000039</c:v>
                </c:pt>
                <c:pt idx="110">
                  <c:v>1.6860000000000093</c:v>
                </c:pt>
                <c:pt idx="111">
                  <c:v>1.6349999999999998</c:v>
                </c:pt>
                <c:pt idx="112">
                  <c:v>1.6300000000000041</c:v>
                </c:pt>
                <c:pt idx="113">
                  <c:v>1.6259999999999895</c:v>
                </c:pt>
                <c:pt idx="114">
                  <c:v>1.6189999999999918</c:v>
                </c:pt>
                <c:pt idx="115">
                  <c:v>1.657000000000002</c:v>
                </c:pt>
                <c:pt idx="116">
                  <c:v>1.621000000000006</c:v>
                </c:pt>
                <c:pt idx="117">
                  <c:v>1.7539999999999909</c:v>
                </c:pt>
                <c:pt idx="118">
                  <c:v>1.8299999999999932</c:v>
                </c:pt>
                <c:pt idx="119">
                  <c:v>1.8759999999999932</c:v>
                </c:pt>
                <c:pt idx="120">
                  <c:v>1.8630000000000013</c:v>
                </c:pt>
                <c:pt idx="121">
                  <c:v>1.7959999999999916</c:v>
                </c:pt>
                <c:pt idx="122">
                  <c:v>1.7640000000000011</c:v>
                </c:pt>
                <c:pt idx="123">
                  <c:v>1.7930000000000046</c:v>
                </c:pt>
                <c:pt idx="124">
                  <c:v>1.8050000000000033</c:v>
                </c:pt>
                <c:pt idx="125">
                  <c:v>1.8130000000000024</c:v>
                </c:pt>
                <c:pt idx="126">
                  <c:v>1.8330000000000002</c:v>
                </c:pt>
                <c:pt idx="127">
                  <c:v>1.8789999999999996</c:v>
                </c:pt>
                <c:pt idx="128">
                  <c:v>1.9000000000000041</c:v>
                </c:pt>
                <c:pt idx="129">
                  <c:v>2.0469999999999988</c:v>
                </c:pt>
                <c:pt idx="130">
                  <c:v>2.4650000000000007</c:v>
                </c:pt>
                <c:pt idx="131">
                  <c:v>2.3800000000000043</c:v>
                </c:pt>
                <c:pt idx="132">
                  <c:v>2.3359999999999967</c:v>
                </c:pt>
                <c:pt idx="133">
                  <c:v>2.3629999999999987</c:v>
                </c:pt>
                <c:pt idx="134">
                  <c:v>2.3860000000000077</c:v>
                </c:pt>
                <c:pt idx="135">
                  <c:v>2.3959999999999977</c:v>
                </c:pt>
                <c:pt idx="136">
                  <c:v>2.488999999999999</c:v>
                </c:pt>
                <c:pt idx="137">
                  <c:v>2.6880000000000002</c:v>
                </c:pt>
                <c:pt idx="138">
                  <c:v>2.7009999999999952</c:v>
                </c:pt>
                <c:pt idx="139">
                  <c:v>2.6539999999999981</c:v>
                </c:pt>
                <c:pt idx="140">
                  <c:v>2.7150000000000047</c:v>
                </c:pt>
                <c:pt idx="141">
                  <c:v>2.7320000000000007</c:v>
                </c:pt>
                <c:pt idx="142">
                  <c:v>2.6900000000000013</c:v>
                </c:pt>
                <c:pt idx="143">
                  <c:v>2.6669999999999932</c:v>
                </c:pt>
                <c:pt idx="144">
                  <c:v>2.6960000000000037</c:v>
                </c:pt>
                <c:pt idx="145">
                  <c:v>2.7600000000000082</c:v>
                </c:pt>
                <c:pt idx="146">
                  <c:v>2.770999999999999</c:v>
                </c:pt>
                <c:pt idx="147">
                  <c:v>2.8359999999999967</c:v>
                </c:pt>
                <c:pt idx="148">
                  <c:v>3.0909999999999993</c:v>
                </c:pt>
                <c:pt idx="149">
                  <c:v>3.3089999999999975</c:v>
                </c:pt>
                <c:pt idx="150">
                  <c:v>3.5890000000000022</c:v>
                </c:pt>
                <c:pt idx="151">
                  <c:v>3.2579999999999942</c:v>
                </c:pt>
                <c:pt idx="152">
                  <c:v>3.1590000000000007</c:v>
                </c:pt>
                <c:pt idx="153">
                  <c:v>2.9879999999999995</c:v>
                </c:pt>
                <c:pt idx="154">
                  <c:v>3.0579999999999972</c:v>
                </c:pt>
                <c:pt idx="155">
                  <c:v>3.1070000000000082</c:v>
                </c:pt>
                <c:pt idx="156">
                  <c:v>3.0489999999999995</c:v>
                </c:pt>
                <c:pt idx="157">
                  <c:v>2.8519999999999968</c:v>
                </c:pt>
                <c:pt idx="158">
                  <c:v>2.9279999999999982</c:v>
                </c:pt>
                <c:pt idx="159">
                  <c:v>2.9279999999999982</c:v>
                </c:pt>
                <c:pt idx="160">
                  <c:v>2.8599999999999937</c:v>
                </c:pt>
                <c:pt idx="161">
                  <c:v>2.8159999999999967</c:v>
                </c:pt>
                <c:pt idx="162">
                  <c:v>2.9980000000000029</c:v>
                </c:pt>
                <c:pt idx="163">
                  <c:v>3.1109999999999971</c:v>
                </c:pt>
                <c:pt idx="164">
                  <c:v>3.1319999999999997</c:v>
                </c:pt>
                <c:pt idx="165">
                  <c:v>3.2099999999999982</c:v>
                </c:pt>
                <c:pt idx="166">
                  <c:v>3.2409999999999992</c:v>
                </c:pt>
                <c:pt idx="167">
                  <c:v>3.1299999999999972</c:v>
                </c:pt>
                <c:pt idx="168">
                  <c:v>3.1210000000000004</c:v>
                </c:pt>
                <c:pt idx="169">
                  <c:v>3.1410000000000071</c:v>
                </c:pt>
                <c:pt idx="170">
                  <c:v>3.3109999999999977</c:v>
                </c:pt>
                <c:pt idx="171">
                  <c:v>3.2359999999999989</c:v>
                </c:pt>
                <c:pt idx="172">
                  <c:v>3.3889999999999976</c:v>
                </c:pt>
                <c:pt idx="173">
                  <c:v>3.3439999999999959</c:v>
                </c:pt>
                <c:pt idx="174">
                  <c:v>3.2150000000000034</c:v>
                </c:pt>
                <c:pt idx="175">
                  <c:v>3.1549999999999931</c:v>
                </c:pt>
                <c:pt idx="176">
                  <c:v>3.1759999999999966</c:v>
                </c:pt>
                <c:pt idx="177">
                  <c:v>3.232999999999997</c:v>
                </c:pt>
                <c:pt idx="178">
                  <c:v>3.4289999999999932</c:v>
                </c:pt>
                <c:pt idx="179">
                  <c:v>3.4920000000000027</c:v>
                </c:pt>
                <c:pt idx="180">
                  <c:v>3.5599999999999987</c:v>
                </c:pt>
                <c:pt idx="181">
                  <c:v>3.4600000000000009</c:v>
                </c:pt>
                <c:pt idx="182">
                  <c:v>3.3949999999999987</c:v>
                </c:pt>
                <c:pt idx="183">
                  <c:v>3.2699999999999996</c:v>
                </c:pt>
                <c:pt idx="184">
                  <c:v>3.3929999999999967</c:v>
                </c:pt>
                <c:pt idx="185">
                  <c:v>3.2310000000000008</c:v>
                </c:pt>
                <c:pt idx="186">
                  <c:v>3.1920000000000037</c:v>
                </c:pt>
                <c:pt idx="187">
                  <c:v>2.9319999999999968</c:v>
                </c:pt>
                <c:pt idx="188">
                  <c:v>2.8739999999999988</c:v>
                </c:pt>
                <c:pt idx="189">
                  <c:v>2.829000000000006</c:v>
                </c:pt>
                <c:pt idx="190">
                  <c:v>2.8699999999999988</c:v>
                </c:pt>
                <c:pt idx="191">
                  <c:v>2.9410000000000025</c:v>
                </c:pt>
                <c:pt idx="192">
                  <c:v>2.961999999999998</c:v>
                </c:pt>
                <c:pt idx="193">
                  <c:v>2.9519999999999977</c:v>
                </c:pt>
                <c:pt idx="194">
                  <c:v>2.9770000000000074</c:v>
                </c:pt>
                <c:pt idx="195">
                  <c:v>3.0000000000000071</c:v>
                </c:pt>
                <c:pt idx="196">
                  <c:v>2.889999999999997</c:v>
                </c:pt>
                <c:pt idx="197">
                  <c:v>2.8100000000000027</c:v>
                </c:pt>
                <c:pt idx="198">
                  <c:v>2.7669999999999995</c:v>
                </c:pt>
                <c:pt idx="199">
                  <c:v>2.6790000000000003</c:v>
                </c:pt>
                <c:pt idx="200">
                  <c:v>2.6499999999999972</c:v>
                </c:pt>
                <c:pt idx="201">
                  <c:v>2.6890000000000036</c:v>
                </c:pt>
                <c:pt idx="202">
                  <c:v>2.6539999999999981</c:v>
                </c:pt>
                <c:pt idx="203">
                  <c:v>2.5340000000000007</c:v>
                </c:pt>
                <c:pt idx="204">
                  <c:v>2.5539999999999985</c:v>
                </c:pt>
                <c:pt idx="205">
                  <c:v>2.5770000000000071</c:v>
                </c:pt>
                <c:pt idx="206">
                  <c:v>2.6229999999999976</c:v>
                </c:pt>
                <c:pt idx="207">
                  <c:v>2.7220000000000066</c:v>
                </c:pt>
                <c:pt idx="208">
                  <c:v>2.8449999999999953</c:v>
                </c:pt>
                <c:pt idx="209">
                  <c:v>2.8549999999999995</c:v>
                </c:pt>
                <c:pt idx="210">
                  <c:v>2.8539999999999988</c:v>
                </c:pt>
                <c:pt idx="211">
                  <c:v>2.8490000000000038</c:v>
                </c:pt>
                <c:pt idx="212">
                  <c:v>2.8449999999999953</c:v>
                </c:pt>
                <c:pt idx="213">
                  <c:v>2.9129999999999967</c:v>
                </c:pt>
                <c:pt idx="214">
                  <c:v>2.9579999999999984</c:v>
                </c:pt>
                <c:pt idx="215">
                  <c:v>3.0370000000000008</c:v>
                </c:pt>
                <c:pt idx="216">
                  <c:v>3.0649999999999982</c:v>
                </c:pt>
                <c:pt idx="217">
                  <c:v>3.0030000000000001</c:v>
                </c:pt>
                <c:pt idx="218">
                  <c:v>3.1059999999999999</c:v>
                </c:pt>
                <c:pt idx="219">
                  <c:v>3.1310000000000038</c:v>
                </c:pt>
                <c:pt idx="220">
                  <c:v>3.1569999999999965</c:v>
                </c:pt>
                <c:pt idx="221">
                  <c:v>3.0539999999999972</c:v>
                </c:pt>
                <c:pt idx="222">
                  <c:v>3.0929999999999938</c:v>
                </c:pt>
                <c:pt idx="223">
                  <c:v>3.1590000000000007</c:v>
                </c:pt>
                <c:pt idx="224">
                  <c:v>3.1849999999999952</c:v>
                </c:pt>
                <c:pt idx="225">
                  <c:v>3.1489999999999982</c:v>
                </c:pt>
                <c:pt idx="226">
                  <c:v>3.0020000000000024</c:v>
                </c:pt>
                <c:pt idx="227">
                  <c:v>3.0159999999999965</c:v>
                </c:pt>
                <c:pt idx="228">
                  <c:v>3.1040000000000045</c:v>
                </c:pt>
                <c:pt idx="229">
                  <c:v>3.2850000000000001</c:v>
                </c:pt>
                <c:pt idx="230">
                  <c:v>3.3000000000000007</c:v>
                </c:pt>
                <c:pt idx="231">
                  <c:v>3.4629999999999939</c:v>
                </c:pt>
                <c:pt idx="232">
                  <c:v>3.6549999999999994</c:v>
                </c:pt>
                <c:pt idx="233">
                  <c:v>3.7419999999999942</c:v>
                </c:pt>
                <c:pt idx="234">
                  <c:v>3.6419999999999941</c:v>
                </c:pt>
                <c:pt idx="235">
                  <c:v>3.5789999999999988</c:v>
                </c:pt>
                <c:pt idx="236">
                  <c:v>3.4839999999999982</c:v>
                </c:pt>
                <c:pt idx="237">
                  <c:v>3.4569999999999967</c:v>
                </c:pt>
                <c:pt idx="238">
                  <c:v>3.5689999999999955</c:v>
                </c:pt>
                <c:pt idx="239">
                  <c:v>3.3919999999999995</c:v>
                </c:pt>
                <c:pt idx="240">
                  <c:v>3.3989999999999987</c:v>
                </c:pt>
                <c:pt idx="241">
                  <c:v>3.4150000000000067</c:v>
                </c:pt>
                <c:pt idx="242">
                  <c:v>2.8270000000000017</c:v>
                </c:pt>
                <c:pt idx="243">
                  <c:v>2.9959999999999987</c:v>
                </c:pt>
                <c:pt idx="244">
                  <c:v>2.7949999999999982</c:v>
                </c:pt>
                <c:pt idx="245">
                  <c:v>2.6970000000000032</c:v>
                </c:pt>
                <c:pt idx="246">
                  <c:v>2.7180000000000071</c:v>
                </c:pt>
                <c:pt idx="247">
                  <c:v>2.6259999999999994</c:v>
                </c:pt>
                <c:pt idx="248">
                  <c:v>2.8099999999999969</c:v>
                </c:pt>
                <c:pt idx="249">
                  <c:v>2.8880000000000017</c:v>
                </c:pt>
                <c:pt idx="250">
                  <c:v>2.8340000000000027</c:v>
                </c:pt>
                <c:pt idx="251">
                  <c:v>2.7840000000000042</c:v>
                </c:pt>
                <c:pt idx="252">
                  <c:v>2.9209999999999958</c:v>
                </c:pt>
                <c:pt idx="253">
                  <c:v>2.8709999999999969</c:v>
                </c:pt>
                <c:pt idx="254">
                  <c:v>2.9100000000000037</c:v>
                </c:pt>
                <c:pt idx="255">
                  <c:v>2.9109999999999987</c:v>
                </c:pt>
                <c:pt idx="256">
                  <c:v>2.9109999999999987</c:v>
                </c:pt>
                <c:pt idx="257">
                  <c:v>2.9129999999999967</c:v>
                </c:pt>
                <c:pt idx="258">
                  <c:v>2.9370000000000029</c:v>
                </c:pt>
                <c:pt idx="259">
                  <c:v>2.9719999999999978</c:v>
                </c:pt>
                <c:pt idx="260">
                  <c:v>2.9849999999999981</c:v>
                </c:pt>
                <c:pt idx="261">
                  <c:v>2.9849999999999981</c:v>
                </c:pt>
                <c:pt idx="262">
                  <c:v>3.0850000000000044</c:v>
                </c:pt>
                <c:pt idx="263">
                  <c:v>3.1080000000000041</c:v>
                </c:pt>
                <c:pt idx="264">
                  <c:v>3.2089999999999996</c:v>
                </c:pt>
                <c:pt idx="265">
                  <c:v>3.4030000000000005</c:v>
                </c:pt>
                <c:pt idx="266">
                  <c:v>3.3000000000000007</c:v>
                </c:pt>
                <c:pt idx="267">
                  <c:v>3.4619999999999962</c:v>
                </c:pt>
                <c:pt idx="268">
                  <c:v>3.6840000000000042</c:v>
                </c:pt>
                <c:pt idx="269">
                  <c:v>3.620000000000001</c:v>
                </c:pt>
                <c:pt idx="270">
                  <c:v>3.5279999999999951</c:v>
                </c:pt>
                <c:pt idx="271">
                  <c:v>3.5700000000000021</c:v>
                </c:pt>
                <c:pt idx="272">
                  <c:v>3.5949999999999971</c:v>
                </c:pt>
                <c:pt idx="273">
                  <c:v>3.4839999999999982</c:v>
                </c:pt>
                <c:pt idx="274">
                  <c:v>3.4600000000000009</c:v>
                </c:pt>
                <c:pt idx="275">
                  <c:v>3.6110000000000038</c:v>
                </c:pt>
                <c:pt idx="276">
                  <c:v>3.6479999999999992</c:v>
                </c:pt>
                <c:pt idx="277">
                  <c:v>3.8109999999999977</c:v>
                </c:pt>
                <c:pt idx="278">
                  <c:v>3.7100000000000044</c:v>
                </c:pt>
                <c:pt idx="279">
                  <c:v>3.8379999999999987</c:v>
                </c:pt>
                <c:pt idx="280">
                  <c:v>3.6739999999999995</c:v>
                </c:pt>
                <c:pt idx="281">
                  <c:v>3.6709999999999976</c:v>
                </c:pt>
                <c:pt idx="282">
                  <c:v>3.6880000000000002</c:v>
                </c:pt>
                <c:pt idx="283">
                  <c:v>3.7009999999999992</c:v>
                </c:pt>
                <c:pt idx="284">
                  <c:v>3.5280000000000022</c:v>
                </c:pt>
                <c:pt idx="285">
                  <c:v>3.5599999999999987</c:v>
                </c:pt>
                <c:pt idx="286">
                  <c:v>3.6040000000000032</c:v>
                </c:pt>
                <c:pt idx="287">
                  <c:v>3.7009999999999952</c:v>
                </c:pt>
                <c:pt idx="288">
                  <c:v>3.6890000000000045</c:v>
                </c:pt>
                <c:pt idx="289">
                  <c:v>3.5139999999999993</c:v>
                </c:pt>
                <c:pt idx="290">
                  <c:v>3.8249999999999984</c:v>
                </c:pt>
                <c:pt idx="291">
                  <c:v>3.8430000000000009</c:v>
                </c:pt>
                <c:pt idx="292">
                  <c:v>3.8230000000000031</c:v>
                </c:pt>
                <c:pt idx="293">
                  <c:v>3.79</c:v>
                </c:pt>
                <c:pt idx="294">
                  <c:v>3.8829999999999965</c:v>
                </c:pt>
                <c:pt idx="295">
                  <c:v>3.7800000000000011</c:v>
                </c:pt>
                <c:pt idx="296">
                  <c:v>3.8020000000000027</c:v>
                </c:pt>
                <c:pt idx="297">
                  <c:v>3.9280000000000026</c:v>
                </c:pt>
                <c:pt idx="298">
                  <c:v>3.9099999999999997</c:v>
                </c:pt>
                <c:pt idx="299">
                  <c:v>4.1590000000000016</c:v>
                </c:pt>
                <c:pt idx="300">
                  <c:v>4.588000000000001</c:v>
                </c:pt>
                <c:pt idx="301">
                  <c:v>4.421999999999997</c:v>
                </c:pt>
                <c:pt idx="302">
                  <c:v>4.3559999999999945</c:v>
                </c:pt>
                <c:pt idx="303">
                  <c:v>4.2619999999999969</c:v>
                </c:pt>
                <c:pt idx="304">
                  <c:v>4.4379999999999997</c:v>
                </c:pt>
                <c:pt idx="305">
                  <c:v>4.7109999999999985</c:v>
                </c:pt>
                <c:pt idx="306">
                  <c:v>5.1429999999999945</c:v>
                </c:pt>
                <c:pt idx="307">
                  <c:v>5.7170000000000005</c:v>
                </c:pt>
                <c:pt idx="308">
                  <c:v>6.2189999999999968</c:v>
                </c:pt>
                <c:pt idx="309">
                  <c:v>6.6719999999999979</c:v>
                </c:pt>
                <c:pt idx="310">
                  <c:v>6.7090000000000014</c:v>
                </c:pt>
                <c:pt idx="311">
                  <c:v>6.335999999999995</c:v>
                </c:pt>
                <c:pt idx="312">
                  <c:v>6.3749999999999956</c:v>
                </c:pt>
                <c:pt idx="313">
                  <c:v>6.791999999999998</c:v>
                </c:pt>
                <c:pt idx="314">
                  <c:v>6.8320000000000025</c:v>
                </c:pt>
                <c:pt idx="315">
                  <c:v>7.1039999999999965</c:v>
                </c:pt>
                <c:pt idx="316">
                  <c:v>6.5950000000000042</c:v>
                </c:pt>
                <c:pt idx="317">
                  <c:v>6.0919999999999952</c:v>
                </c:pt>
                <c:pt idx="318">
                  <c:v>5.9810000000000114</c:v>
                </c:pt>
                <c:pt idx="319">
                  <c:v>5.9820000000000029</c:v>
                </c:pt>
                <c:pt idx="320">
                  <c:v>5.9830000000000014</c:v>
                </c:pt>
                <c:pt idx="321">
                  <c:v>5.8269999999999955</c:v>
                </c:pt>
                <c:pt idx="322">
                  <c:v>6.0530000000000017</c:v>
                </c:pt>
                <c:pt idx="323">
                  <c:v>5.7579999999999965</c:v>
                </c:pt>
                <c:pt idx="324">
                  <c:v>5.6490000000000018</c:v>
                </c:pt>
                <c:pt idx="325">
                  <c:v>5.596000000000001</c:v>
                </c:pt>
                <c:pt idx="326">
                  <c:v>5.0999999999999979</c:v>
                </c:pt>
                <c:pt idx="327">
                  <c:v>4.8119999999999985</c:v>
                </c:pt>
                <c:pt idx="328">
                  <c:v>5.0890000000000013</c:v>
                </c:pt>
                <c:pt idx="329">
                  <c:v>4.9529999999999985</c:v>
                </c:pt>
                <c:pt idx="330">
                  <c:v>4.7360000000000024</c:v>
                </c:pt>
                <c:pt idx="331">
                  <c:v>5.0219999999999905</c:v>
                </c:pt>
                <c:pt idx="332">
                  <c:v>5.0219999999999905</c:v>
                </c:pt>
                <c:pt idx="333">
                  <c:v>5.2710000000000123</c:v>
                </c:pt>
                <c:pt idx="334">
                  <c:v>5.2069999999999972</c:v>
                </c:pt>
                <c:pt idx="335">
                  <c:v>5.2719999999999994</c:v>
                </c:pt>
                <c:pt idx="336">
                  <c:v>5.3989999999999965</c:v>
                </c:pt>
                <c:pt idx="337">
                  <c:v>5.4249999999999945</c:v>
                </c:pt>
                <c:pt idx="338">
                  <c:v>5.282</c:v>
                </c:pt>
                <c:pt idx="339">
                  <c:v>5.1259999999999817</c:v>
                </c:pt>
                <c:pt idx="340">
                  <c:v>5.046999999999997</c:v>
                </c:pt>
                <c:pt idx="341">
                  <c:v>5.1339999999999986</c:v>
                </c:pt>
                <c:pt idx="342">
                  <c:v>5.0950000000000006</c:v>
                </c:pt>
                <c:pt idx="343">
                  <c:v>5.1339999999999986</c:v>
                </c:pt>
                <c:pt idx="344">
                  <c:v>4.8749999999999956</c:v>
                </c:pt>
                <c:pt idx="345">
                  <c:v>4.7730000000000103</c:v>
                </c:pt>
                <c:pt idx="346">
                  <c:v>4.8249999999999797</c:v>
                </c:pt>
                <c:pt idx="347">
                  <c:v>4.6219999999999946</c:v>
                </c:pt>
                <c:pt idx="348">
                  <c:v>4.6229999999999798</c:v>
                </c:pt>
                <c:pt idx="349">
                  <c:v>4.4680000000000053</c:v>
                </c:pt>
                <c:pt idx="350">
                  <c:v>4.6110000000000007</c:v>
                </c:pt>
                <c:pt idx="351">
                  <c:v>4.6139999999999866</c:v>
                </c:pt>
                <c:pt idx="352">
                  <c:v>4.3669999999999956</c:v>
                </c:pt>
                <c:pt idx="353">
                  <c:v>4.6009999999999955</c:v>
                </c:pt>
                <c:pt idx="354">
                  <c:v>4.8970000000000047</c:v>
                </c:pt>
                <c:pt idx="355">
                  <c:v>4.8919999999999941</c:v>
                </c:pt>
                <c:pt idx="356">
                  <c:v>4.6439999999999975</c:v>
                </c:pt>
                <c:pt idx="357">
                  <c:v>4.6400000000000041</c:v>
                </c:pt>
                <c:pt idx="358">
                  <c:v>4.5109999999999895</c:v>
                </c:pt>
                <c:pt idx="359">
                  <c:v>4.3799999999999972</c:v>
                </c:pt>
                <c:pt idx="360">
                  <c:v>4.4850000000000012</c:v>
                </c:pt>
                <c:pt idx="361">
                  <c:v>4.513000000000007</c:v>
                </c:pt>
                <c:pt idx="362">
                  <c:v>4.4700000000000024</c:v>
                </c:pt>
                <c:pt idx="363">
                  <c:v>4.3539999999999957</c:v>
                </c:pt>
                <c:pt idx="364">
                  <c:v>4.5639999999999965</c:v>
                </c:pt>
                <c:pt idx="365">
                  <c:v>4.5569999999999915</c:v>
                </c:pt>
                <c:pt idx="366">
                  <c:v>4.5719999999999938</c:v>
                </c:pt>
                <c:pt idx="367">
                  <c:v>4.4930000000000003</c:v>
                </c:pt>
                <c:pt idx="368">
                  <c:v>4.5350000000000001</c:v>
                </c:pt>
                <c:pt idx="369">
                  <c:v>4.5969999999999978</c:v>
                </c:pt>
                <c:pt idx="370">
                  <c:v>4.6860000000000035</c:v>
                </c:pt>
                <c:pt idx="371">
                  <c:v>4.5730000000000004</c:v>
                </c:pt>
                <c:pt idx="372">
                  <c:v>4.6309999999999985</c:v>
                </c:pt>
                <c:pt idx="373">
                  <c:v>4.5389999999999997</c:v>
                </c:pt>
                <c:pt idx="374">
                  <c:v>5.0139999999999985</c:v>
                </c:pt>
                <c:pt idx="375">
                  <c:v>5.638999999999994</c:v>
                </c:pt>
                <c:pt idx="376">
                  <c:v>5.9020000000000028</c:v>
                </c:pt>
                <c:pt idx="377">
                  <c:v>5.7609999999999895</c:v>
                </c:pt>
                <c:pt idx="378">
                  <c:v>5.85499999999998</c:v>
                </c:pt>
                <c:pt idx="379">
                  <c:v>5.8950000000000005</c:v>
                </c:pt>
                <c:pt idx="380">
                  <c:v>5.9940000000000015</c:v>
                </c:pt>
                <c:pt idx="381">
                  <c:v>6.0160000000000036</c:v>
                </c:pt>
                <c:pt idx="382">
                  <c:v>5.9050000000000074</c:v>
                </c:pt>
                <c:pt idx="383">
                  <c:v>5.8990000000000009</c:v>
                </c:pt>
                <c:pt idx="384">
                  <c:v>5.9989999999999988</c:v>
                </c:pt>
                <c:pt idx="385">
                  <c:v>6.1560000000000059</c:v>
                </c:pt>
                <c:pt idx="386">
                  <c:v>6.3389999999999969</c:v>
                </c:pt>
                <c:pt idx="387">
                  <c:v>6.1579999999999844</c:v>
                </c:pt>
                <c:pt idx="388">
                  <c:v>6.1549999999999798</c:v>
                </c:pt>
                <c:pt idx="389">
                  <c:v>6.4310000000000134</c:v>
                </c:pt>
                <c:pt idx="390">
                  <c:v>6.3419999999999987</c:v>
                </c:pt>
                <c:pt idx="391">
                  <c:v>5.954000000000006</c:v>
                </c:pt>
                <c:pt idx="392">
                  <c:v>5.9100000000000019</c:v>
                </c:pt>
                <c:pt idx="393">
                  <c:v>5.8990000000000009</c:v>
                </c:pt>
                <c:pt idx="394">
                  <c:v>5.8729999999999976</c:v>
                </c:pt>
                <c:pt idx="395">
                  <c:v>5.9580000000000064</c:v>
                </c:pt>
                <c:pt idx="396">
                  <c:v>6.0279999999999845</c:v>
                </c:pt>
                <c:pt idx="397">
                  <c:v>5.9959999999999969</c:v>
                </c:pt>
                <c:pt idx="398">
                  <c:v>6.0949999999999855</c:v>
                </c:pt>
                <c:pt idx="399">
                  <c:v>5.8830000000000027</c:v>
                </c:pt>
                <c:pt idx="400">
                  <c:v>5.6519999999999975</c:v>
                </c:pt>
                <c:pt idx="401">
                  <c:v>5.9809999999999963</c:v>
                </c:pt>
                <c:pt idx="402">
                  <c:v>6.0619999999999985</c:v>
                </c:pt>
                <c:pt idx="403">
                  <c:v>6.0689999999999955</c:v>
                </c:pt>
                <c:pt idx="404">
                  <c:v>5.8079999999999945</c:v>
                </c:pt>
                <c:pt idx="405">
                  <c:v>5.6519999999999975</c:v>
                </c:pt>
                <c:pt idx="406">
                  <c:v>5.5779999999999941</c:v>
                </c:pt>
                <c:pt idx="407">
                  <c:v>5.5529999999999955</c:v>
                </c:pt>
                <c:pt idx="408">
                  <c:v>5.5329999999999915</c:v>
                </c:pt>
                <c:pt idx="409">
                  <c:v>5.5800000000000072</c:v>
                </c:pt>
                <c:pt idx="410">
                  <c:v>5.4340000000000011</c:v>
                </c:pt>
                <c:pt idx="411">
                  <c:v>5.6619999999999955</c:v>
                </c:pt>
                <c:pt idx="412">
                  <c:v>5.6749999999999945</c:v>
                </c:pt>
                <c:pt idx="413">
                  <c:v>5.4700000000000104</c:v>
                </c:pt>
                <c:pt idx="414">
                  <c:v>6.4979999999999976</c:v>
                </c:pt>
                <c:pt idx="415">
                  <c:v>6.5760000000000094</c:v>
                </c:pt>
                <c:pt idx="416">
                  <c:v>6.5029999999999966</c:v>
                </c:pt>
                <c:pt idx="417">
                  <c:v>6.2769999999999992</c:v>
                </c:pt>
                <c:pt idx="418">
                  <c:v>6.2349999999999985</c:v>
                </c:pt>
                <c:pt idx="419">
                  <c:v>6.1549999999999798</c:v>
                </c:pt>
                <c:pt idx="420">
                  <c:v>6.1800000000000015</c:v>
                </c:pt>
                <c:pt idx="421">
                  <c:v>6.355000000000004</c:v>
                </c:pt>
                <c:pt idx="422">
                  <c:v>6.529000000000007</c:v>
                </c:pt>
                <c:pt idx="423">
                  <c:v>6.5500000000000025</c:v>
                </c:pt>
                <c:pt idx="424">
                  <c:v>6.6229999999999816</c:v>
                </c:pt>
                <c:pt idx="425">
                  <c:v>6.6979999999999782</c:v>
                </c:pt>
                <c:pt idx="426">
                  <c:v>6.8549999999999853</c:v>
                </c:pt>
                <c:pt idx="427">
                  <c:v>6.8180000000000085</c:v>
                </c:pt>
                <c:pt idx="428">
                  <c:v>6.7510000000000074</c:v>
                </c:pt>
                <c:pt idx="429">
                  <c:v>6.7309999999999981</c:v>
                </c:pt>
                <c:pt idx="430">
                  <c:v>7.0120000000000005</c:v>
                </c:pt>
                <c:pt idx="431">
                  <c:v>7.0739999999999981</c:v>
                </c:pt>
                <c:pt idx="432">
                  <c:v>7.0920000000000005</c:v>
                </c:pt>
                <c:pt idx="433">
                  <c:v>6.9320000000000004</c:v>
                </c:pt>
                <c:pt idx="434">
                  <c:v>7.0529999999999875</c:v>
                </c:pt>
                <c:pt idx="435">
                  <c:v>7.0410000000000039</c:v>
                </c:pt>
                <c:pt idx="436">
                  <c:v>6.9660000000000011</c:v>
                </c:pt>
                <c:pt idx="437">
                  <c:v>6.9760000000000124</c:v>
                </c:pt>
                <c:pt idx="438">
                  <c:v>7.0610000000000017</c:v>
                </c:pt>
                <c:pt idx="439">
                  <c:v>7.4819999999999984</c:v>
                </c:pt>
                <c:pt idx="440">
                  <c:v>7.5600000000000005</c:v>
                </c:pt>
                <c:pt idx="441">
                  <c:v>7.6039999999999965</c:v>
                </c:pt>
                <c:pt idx="442">
                  <c:v>7.4800000000000022</c:v>
                </c:pt>
                <c:pt idx="443">
                  <c:v>7.5240000000000045</c:v>
                </c:pt>
                <c:pt idx="444">
                  <c:v>7.2480000000000011</c:v>
                </c:pt>
                <c:pt idx="445">
                  <c:v>7.8449999999999855</c:v>
                </c:pt>
                <c:pt idx="446">
                  <c:v>8.2960000000000012</c:v>
                </c:pt>
                <c:pt idx="447">
                  <c:v>8.3430000000000071</c:v>
                </c:pt>
                <c:pt idx="448">
                  <c:v>8.7210000000000019</c:v>
                </c:pt>
                <c:pt idx="449">
                  <c:v>8.1190000000000051</c:v>
                </c:pt>
                <c:pt idx="450">
                  <c:v>7.477999999999998</c:v>
                </c:pt>
                <c:pt idx="451">
                  <c:v>7.5579999999999945</c:v>
                </c:pt>
                <c:pt idx="452">
                  <c:v>7.6339999999999986</c:v>
                </c:pt>
                <c:pt idx="453">
                  <c:v>7.4129999999999985</c:v>
                </c:pt>
                <c:pt idx="454">
                  <c:v>7.6679999999999788</c:v>
                </c:pt>
                <c:pt idx="455">
                  <c:v>9.3360000000000021</c:v>
                </c:pt>
                <c:pt idx="456">
                  <c:v>9.3550000000000377</c:v>
                </c:pt>
                <c:pt idx="457">
                  <c:v>8.9430000000000032</c:v>
                </c:pt>
                <c:pt idx="458">
                  <c:v>8.891</c:v>
                </c:pt>
                <c:pt idx="459">
                  <c:v>8.6150000000000002</c:v>
                </c:pt>
                <c:pt idx="460">
                  <c:v>8.9270000000000014</c:v>
                </c:pt>
                <c:pt idx="461">
                  <c:v>9.0190000000000001</c:v>
                </c:pt>
                <c:pt idx="462">
                  <c:v>9.4340000000000011</c:v>
                </c:pt>
                <c:pt idx="463">
                  <c:v>9.64</c:v>
                </c:pt>
                <c:pt idx="464">
                  <c:v>9.8190000000000044</c:v>
                </c:pt>
                <c:pt idx="465">
                  <c:v>9.2459999999999987</c:v>
                </c:pt>
                <c:pt idx="466">
                  <c:v>8.5780000000000012</c:v>
                </c:pt>
                <c:pt idx="467">
                  <c:v>8.3570000000000046</c:v>
                </c:pt>
                <c:pt idx="468">
                  <c:v>8.4020000000000028</c:v>
                </c:pt>
                <c:pt idx="469">
                  <c:v>8.7309999999999999</c:v>
                </c:pt>
                <c:pt idx="470">
                  <c:v>8.8160000000000061</c:v>
                </c:pt>
                <c:pt idx="471">
                  <c:v>9.1080000000000005</c:v>
                </c:pt>
                <c:pt idx="472">
                  <c:v>9.8840000000000057</c:v>
                </c:pt>
                <c:pt idx="473">
                  <c:v>10.733000000000001</c:v>
                </c:pt>
                <c:pt idx="474">
                  <c:v>11.520000000000001</c:v>
                </c:pt>
                <c:pt idx="475">
                  <c:v>11.940000000000001</c:v>
                </c:pt>
                <c:pt idx="476">
                  <c:v>12.352000000000048</c:v>
                </c:pt>
                <c:pt idx="477">
                  <c:v>14.851000000000004</c:v>
                </c:pt>
                <c:pt idx="478">
                  <c:v>15.714999999999996</c:v>
                </c:pt>
                <c:pt idx="479">
                  <c:v>16.085999999999917</c:v>
                </c:pt>
                <c:pt idx="480">
                  <c:v>16.386000000000003</c:v>
                </c:pt>
                <c:pt idx="481">
                  <c:v>15.393000000000004</c:v>
                </c:pt>
                <c:pt idx="482">
                  <c:v>14.887</c:v>
                </c:pt>
                <c:pt idx="483">
                  <c:v>14.945</c:v>
                </c:pt>
                <c:pt idx="484">
                  <c:v>13.985000000000024</c:v>
                </c:pt>
                <c:pt idx="485">
                  <c:v>13.701000000000001</c:v>
                </c:pt>
                <c:pt idx="486">
                  <c:v>13.881</c:v>
                </c:pt>
                <c:pt idx="487">
                  <c:v>14.547999999999998</c:v>
                </c:pt>
                <c:pt idx="488">
                  <c:v>15.028999999999996</c:v>
                </c:pt>
                <c:pt idx="489">
                  <c:v>14.462000000000026</c:v>
                </c:pt>
                <c:pt idx="490">
                  <c:v>15.319000000000004</c:v>
                </c:pt>
                <c:pt idx="491">
                  <c:v>14.818000000000001</c:v>
                </c:pt>
                <c:pt idx="492">
                  <c:v>14.956000000000024</c:v>
                </c:pt>
                <c:pt idx="493">
                  <c:v>14.994</c:v>
                </c:pt>
                <c:pt idx="494">
                  <c:v>15.387</c:v>
                </c:pt>
                <c:pt idx="495">
                  <c:v>15.118</c:v>
                </c:pt>
                <c:pt idx="496">
                  <c:v>15.524000000000001</c:v>
                </c:pt>
                <c:pt idx="497">
                  <c:v>15.863000000000024</c:v>
                </c:pt>
                <c:pt idx="498">
                  <c:v>16.299999999999986</c:v>
                </c:pt>
                <c:pt idx="499">
                  <c:v>15.945000000000004</c:v>
                </c:pt>
                <c:pt idx="500">
                  <c:v>16.597000000000005</c:v>
                </c:pt>
                <c:pt idx="501">
                  <c:v>16.444999999999986</c:v>
                </c:pt>
                <c:pt idx="502">
                  <c:v>16.520000000000003</c:v>
                </c:pt>
                <c:pt idx="503">
                  <c:v>16.964999999999989</c:v>
                </c:pt>
                <c:pt idx="504">
                  <c:v>17.012999999999987</c:v>
                </c:pt>
                <c:pt idx="505">
                  <c:v>17.093000000000004</c:v>
                </c:pt>
                <c:pt idx="506">
                  <c:v>16.941999999999986</c:v>
                </c:pt>
                <c:pt idx="507">
                  <c:v>17.053999999999988</c:v>
                </c:pt>
                <c:pt idx="508">
                  <c:v>19.103999999999999</c:v>
                </c:pt>
                <c:pt idx="509">
                  <c:v>20.603999999999999</c:v>
                </c:pt>
                <c:pt idx="510">
                  <c:v>22.103000000000005</c:v>
                </c:pt>
                <c:pt idx="511">
                  <c:v>22.008999999999986</c:v>
                </c:pt>
                <c:pt idx="512">
                  <c:v>22.532</c:v>
                </c:pt>
                <c:pt idx="513">
                  <c:v>22.843999999999987</c:v>
                </c:pt>
                <c:pt idx="514">
                  <c:v>22.720999999999989</c:v>
                </c:pt>
                <c:pt idx="515">
                  <c:v>22.968999999999916</c:v>
                </c:pt>
                <c:pt idx="516">
                  <c:v>22.783999999999928</c:v>
                </c:pt>
                <c:pt idx="517">
                  <c:v>22.791999999999987</c:v>
                </c:pt>
                <c:pt idx="518">
                  <c:v>22.803000000000004</c:v>
                </c:pt>
                <c:pt idx="519">
                  <c:v>22.806999999999999</c:v>
                </c:pt>
                <c:pt idx="520">
                  <c:v>22.915999999999986</c:v>
                </c:pt>
                <c:pt idx="521">
                  <c:v>22.773</c:v>
                </c:pt>
                <c:pt idx="522">
                  <c:v>22.778999999999989</c:v>
                </c:pt>
                <c:pt idx="523">
                  <c:v>22.776000000000003</c:v>
                </c:pt>
                <c:pt idx="524">
                  <c:v>22.301999999999996</c:v>
                </c:pt>
                <c:pt idx="525">
                  <c:v>21.424000000000003</c:v>
                </c:pt>
                <c:pt idx="526">
                  <c:v>21.440999999999928</c:v>
                </c:pt>
                <c:pt idx="527">
                  <c:v>20.982999999999908</c:v>
                </c:pt>
                <c:pt idx="528">
                  <c:v>21.09</c:v>
                </c:pt>
                <c:pt idx="529">
                  <c:v>22.421999999999986</c:v>
                </c:pt>
                <c:pt idx="530">
                  <c:v>23.315000000000001</c:v>
                </c:pt>
                <c:pt idx="531">
                  <c:v>23.803000000000001</c:v>
                </c:pt>
                <c:pt idx="532">
                  <c:v>24.225999999999928</c:v>
                </c:pt>
                <c:pt idx="533">
                  <c:v>25.318999999999996</c:v>
                </c:pt>
                <c:pt idx="534">
                  <c:v>25.125</c:v>
                </c:pt>
                <c:pt idx="535">
                  <c:v>25.103999999999999</c:v>
                </c:pt>
                <c:pt idx="536">
                  <c:v>27.005000000000003</c:v>
                </c:pt>
                <c:pt idx="537">
                  <c:v>27.764999999999986</c:v>
                </c:pt>
                <c:pt idx="538">
                  <c:v>29.051000000000005</c:v>
                </c:pt>
                <c:pt idx="539">
                  <c:v>29.597000000000001</c:v>
                </c:pt>
                <c:pt idx="540">
                  <c:v>28.49</c:v>
                </c:pt>
                <c:pt idx="541">
                  <c:v>27.646999999999988</c:v>
                </c:pt>
                <c:pt idx="542">
                  <c:v>26.459999999999987</c:v>
                </c:pt>
                <c:pt idx="543">
                  <c:v>24.844000000000001</c:v>
                </c:pt>
                <c:pt idx="544">
                  <c:v>25.171999999999993</c:v>
                </c:pt>
                <c:pt idx="545">
                  <c:v>25.156999999999996</c:v>
                </c:pt>
                <c:pt idx="546">
                  <c:v>24.85</c:v>
                </c:pt>
                <c:pt idx="547">
                  <c:v>23.314000000000064</c:v>
                </c:pt>
                <c:pt idx="548">
                  <c:v>23.575999999999986</c:v>
                </c:pt>
                <c:pt idx="549">
                  <c:v>23.388000000000002</c:v>
                </c:pt>
                <c:pt idx="550">
                  <c:v>22.334000000000035</c:v>
                </c:pt>
                <c:pt idx="551">
                  <c:v>22.876999999999992</c:v>
                </c:pt>
                <c:pt idx="552">
                  <c:v>24.544999999999987</c:v>
                </c:pt>
                <c:pt idx="553">
                  <c:v>26.253999999999987</c:v>
                </c:pt>
                <c:pt idx="554">
                  <c:v>27.287999999999986</c:v>
                </c:pt>
                <c:pt idx="555">
                  <c:v>29.081999999999987</c:v>
                </c:pt>
                <c:pt idx="556">
                  <c:v>29.848999999999986</c:v>
                </c:pt>
                <c:pt idx="557">
                  <c:v>29.061</c:v>
                </c:pt>
                <c:pt idx="558">
                  <c:v>26.886000000000003</c:v>
                </c:pt>
                <c:pt idx="559">
                  <c:v>25.014000000000031</c:v>
                </c:pt>
                <c:pt idx="560">
                  <c:v>23.984999999999989</c:v>
                </c:pt>
                <c:pt idx="561">
                  <c:v>24.709999999999987</c:v>
                </c:pt>
                <c:pt idx="562">
                  <c:v>24.471000000000004</c:v>
                </c:pt>
                <c:pt idx="563">
                  <c:v>24.541999999999987</c:v>
                </c:pt>
                <c:pt idx="564">
                  <c:v>25.637000000000072</c:v>
                </c:pt>
                <c:pt idx="565">
                  <c:v>25.737000000000005</c:v>
                </c:pt>
                <c:pt idx="566">
                  <c:v>26.639999999999997</c:v>
                </c:pt>
                <c:pt idx="567">
                  <c:v>26.925999999999917</c:v>
                </c:pt>
                <c:pt idx="568">
                  <c:v>27.198999999999987</c:v>
                </c:pt>
                <c:pt idx="569">
                  <c:v>28.074000000000005</c:v>
                </c:pt>
                <c:pt idx="570">
                  <c:v>27.611000000000079</c:v>
                </c:pt>
                <c:pt idx="571">
                  <c:v>27.512</c:v>
                </c:pt>
                <c:pt idx="572">
                  <c:v>26.815999999999999</c:v>
                </c:pt>
                <c:pt idx="573">
                  <c:v>27.138999999999996</c:v>
                </c:pt>
                <c:pt idx="574">
                  <c:v>26.717999999999996</c:v>
                </c:pt>
                <c:pt idx="575">
                  <c:v>26.416999999999987</c:v>
                </c:pt>
                <c:pt idx="576">
                  <c:v>25.534000000000031</c:v>
                </c:pt>
                <c:pt idx="577">
                  <c:v>25.020000000000003</c:v>
                </c:pt>
                <c:pt idx="578">
                  <c:v>25.033999999999992</c:v>
                </c:pt>
                <c:pt idx="579">
                  <c:v>23.864999999999988</c:v>
                </c:pt>
                <c:pt idx="580">
                  <c:v>23.367000000000004</c:v>
                </c:pt>
                <c:pt idx="581">
                  <c:v>23.451999999999988</c:v>
                </c:pt>
                <c:pt idx="582">
                  <c:v>22.400000000000002</c:v>
                </c:pt>
                <c:pt idx="583">
                  <c:v>22.692999999999987</c:v>
                </c:pt>
                <c:pt idx="584">
                  <c:v>23.331999999999997</c:v>
                </c:pt>
                <c:pt idx="585">
                  <c:v>24.506</c:v>
                </c:pt>
                <c:pt idx="586">
                  <c:v>24.925999999999917</c:v>
                </c:pt>
                <c:pt idx="587">
                  <c:v>24.260999999999989</c:v>
                </c:pt>
                <c:pt idx="588">
                  <c:v>26.012</c:v>
                </c:pt>
                <c:pt idx="589">
                  <c:v>24.731000000000005</c:v>
                </c:pt>
                <c:pt idx="590">
                  <c:v>24.143000000000001</c:v>
                </c:pt>
                <c:pt idx="591">
                  <c:v>24.313000000000031</c:v>
                </c:pt>
                <c:pt idx="592">
                  <c:v>23.721999999999987</c:v>
                </c:pt>
                <c:pt idx="593">
                  <c:v>23.199000000000005</c:v>
                </c:pt>
                <c:pt idx="594">
                  <c:v>23.198999999999987</c:v>
                </c:pt>
                <c:pt idx="595">
                  <c:v>23.199000000000005</c:v>
                </c:pt>
                <c:pt idx="596">
                  <c:v>23.148000000000003</c:v>
                </c:pt>
                <c:pt idx="597">
                  <c:v>23.218</c:v>
                </c:pt>
                <c:pt idx="598">
                  <c:v>22.728999999999989</c:v>
                </c:pt>
                <c:pt idx="599">
                  <c:v>22.352999999999987</c:v>
                </c:pt>
                <c:pt idx="600">
                  <c:v>22.375</c:v>
                </c:pt>
                <c:pt idx="601">
                  <c:v>23.316000000000031</c:v>
                </c:pt>
                <c:pt idx="602">
                  <c:v>22.173000000000005</c:v>
                </c:pt>
                <c:pt idx="603">
                  <c:v>21.065999999999928</c:v>
                </c:pt>
                <c:pt idx="604">
                  <c:v>21.099999999999987</c:v>
                </c:pt>
                <c:pt idx="605">
                  <c:v>21.413000000000004</c:v>
                </c:pt>
                <c:pt idx="606">
                  <c:v>21.383000000000003</c:v>
                </c:pt>
                <c:pt idx="607">
                  <c:v>21.761999999999986</c:v>
                </c:pt>
                <c:pt idx="608">
                  <c:v>21.355999999999987</c:v>
                </c:pt>
                <c:pt idx="609">
                  <c:v>21.355</c:v>
                </c:pt>
                <c:pt idx="610">
                  <c:v>21.128000000000004</c:v>
                </c:pt>
                <c:pt idx="611">
                  <c:v>20.151000000000035</c:v>
                </c:pt>
                <c:pt idx="612">
                  <c:v>19.804999999999996</c:v>
                </c:pt>
                <c:pt idx="613">
                  <c:v>17.383000000000003</c:v>
                </c:pt>
                <c:pt idx="614">
                  <c:v>16.336999999999996</c:v>
                </c:pt>
                <c:pt idx="615">
                  <c:v>16.823999999999987</c:v>
                </c:pt>
                <c:pt idx="616">
                  <c:v>17.885000000000002</c:v>
                </c:pt>
                <c:pt idx="617">
                  <c:v>18.562999999999921</c:v>
                </c:pt>
                <c:pt idx="618">
                  <c:v>19.206</c:v>
                </c:pt>
                <c:pt idx="619">
                  <c:v>17.97</c:v>
                </c:pt>
                <c:pt idx="620">
                  <c:v>17.811000000000035</c:v>
                </c:pt>
                <c:pt idx="621">
                  <c:v>17.005999999999986</c:v>
                </c:pt>
                <c:pt idx="622">
                  <c:v>16.829000000000001</c:v>
                </c:pt>
                <c:pt idx="623">
                  <c:v>17.653000000000031</c:v>
                </c:pt>
                <c:pt idx="624">
                  <c:v>17.496000000000002</c:v>
                </c:pt>
                <c:pt idx="625">
                  <c:v>17.310000000000031</c:v>
                </c:pt>
                <c:pt idx="626">
                  <c:v>17.798000000000002</c:v>
                </c:pt>
                <c:pt idx="627">
                  <c:v>17.864000000000001</c:v>
                </c:pt>
                <c:pt idx="628">
                  <c:v>18.688999999999989</c:v>
                </c:pt>
                <c:pt idx="629">
                  <c:v>19.025000000000002</c:v>
                </c:pt>
                <c:pt idx="630">
                  <c:v>18.835999999999999</c:v>
                </c:pt>
                <c:pt idx="631">
                  <c:v>18.771000000000004</c:v>
                </c:pt>
                <c:pt idx="632">
                  <c:v>18.699000000000005</c:v>
                </c:pt>
                <c:pt idx="633">
                  <c:v>19.217000000000031</c:v>
                </c:pt>
                <c:pt idx="634">
                  <c:v>18.613999999999997</c:v>
                </c:pt>
                <c:pt idx="635">
                  <c:v>18.559000000000001</c:v>
                </c:pt>
                <c:pt idx="636">
                  <c:v>18.841999999999999</c:v>
                </c:pt>
                <c:pt idx="637">
                  <c:v>18.355999999999987</c:v>
                </c:pt>
                <c:pt idx="638">
                  <c:v>17.744</c:v>
                </c:pt>
                <c:pt idx="639">
                  <c:v>17.191000000000031</c:v>
                </c:pt>
                <c:pt idx="640">
                  <c:v>17.072999999999986</c:v>
                </c:pt>
                <c:pt idx="641">
                  <c:v>17.173999999999996</c:v>
                </c:pt>
                <c:pt idx="642">
                  <c:v>17.534999999999997</c:v>
                </c:pt>
                <c:pt idx="643">
                  <c:v>17.581999999999987</c:v>
                </c:pt>
                <c:pt idx="644">
                  <c:v>17.421999999999986</c:v>
                </c:pt>
                <c:pt idx="645">
                  <c:v>18.226999999999986</c:v>
                </c:pt>
                <c:pt idx="646">
                  <c:v>18.418999999999986</c:v>
                </c:pt>
                <c:pt idx="647">
                  <c:v>18.011999999999997</c:v>
                </c:pt>
                <c:pt idx="648">
                  <c:v>17.591999999999999</c:v>
                </c:pt>
                <c:pt idx="649">
                  <c:v>17.539000000000001</c:v>
                </c:pt>
                <c:pt idx="650">
                  <c:v>16.785999999999916</c:v>
                </c:pt>
                <c:pt idx="651">
                  <c:v>16.504999999999992</c:v>
                </c:pt>
                <c:pt idx="652">
                  <c:v>16.235999999999986</c:v>
                </c:pt>
                <c:pt idx="653">
                  <c:v>16.113999999999997</c:v>
                </c:pt>
                <c:pt idx="654">
                  <c:v>15.918000000000001</c:v>
                </c:pt>
                <c:pt idx="655">
                  <c:v>15.776</c:v>
                </c:pt>
                <c:pt idx="656">
                  <c:v>15.967000000000002</c:v>
                </c:pt>
                <c:pt idx="657">
                  <c:v>17.234000000000005</c:v>
                </c:pt>
                <c:pt idx="658">
                  <c:v>16.96099999999992</c:v>
                </c:pt>
                <c:pt idx="659">
                  <c:v>17.333999999999996</c:v>
                </c:pt>
                <c:pt idx="660">
                  <c:v>17.388999999999989</c:v>
                </c:pt>
                <c:pt idx="661">
                  <c:v>17.087999999999987</c:v>
                </c:pt>
                <c:pt idx="662">
                  <c:v>16.201000000000004</c:v>
                </c:pt>
                <c:pt idx="663">
                  <c:v>15.874000000000002</c:v>
                </c:pt>
                <c:pt idx="664">
                  <c:v>15.482000000000006</c:v>
                </c:pt>
                <c:pt idx="665">
                  <c:v>14.264000000000001</c:v>
                </c:pt>
                <c:pt idx="666">
                  <c:v>13.929</c:v>
                </c:pt>
                <c:pt idx="667">
                  <c:v>13.976000000000004</c:v>
                </c:pt>
                <c:pt idx="668">
                  <c:v>13.335000000000004</c:v>
                </c:pt>
                <c:pt idx="669">
                  <c:v>13.868</c:v>
                </c:pt>
                <c:pt idx="670">
                  <c:v>13.620999999999999</c:v>
                </c:pt>
                <c:pt idx="671">
                  <c:v>13.080000000000002</c:v>
                </c:pt>
                <c:pt idx="672">
                  <c:v>12.428000000000003</c:v>
                </c:pt>
                <c:pt idx="673">
                  <c:v>11.926000000000002</c:v>
                </c:pt>
                <c:pt idx="674">
                  <c:v>12.167000000000003</c:v>
                </c:pt>
                <c:pt idx="675">
                  <c:v>11.949000000000002</c:v>
                </c:pt>
                <c:pt idx="676">
                  <c:v>11.977000000000002</c:v>
                </c:pt>
                <c:pt idx="677">
                  <c:v>11.626000000000003</c:v>
                </c:pt>
                <c:pt idx="678">
                  <c:v>11.606000000000005</c:v>
                </c:pt>
                <c:pt idx="679">
                  <c:v>11.032000000000002</c:v>
                </c:pt>
                <c:pt idx="680">
                  <c:v>10.707000000000003</c:v>
                </c:pt>
                <c:pt idx="681">
                  <c:v>10.959000000000024</c:v>
                </c:pt>
                <c:pt idx="682">
                  <c:v>11.308000000000002</c:v>
                </c:pt>
                <c:pt idx="683">
                  <c:v>11.600000000000001</c:v>
                </c:pt>
                <c:pt idx="684">
                  <c:v>12.190000000000001</c:v>
                </c:pt>
                <c:pt idx="685">
                  <c:v>12.54</c:v>
                </c:pt>
                <c:pt idx="686">
                  <c:v>12.470000000000002</c:v>
                </c:pt>
                <c:pt idx="687">
                  <c:v>13.120000000000003</c:v>
                </c:pt>
                <c:pt idx="688">
                  <c:v>12.840000000000003</c:v>
                </c:pt>
                <c:pt idx="689">
                  <c:v>11.8</c:v>
                </c:pt>
                <c:pt idx="690">
                  <c:v>12.05</c:v>
                </c:pt>
                <c:pt idx="691">
                  <c:v>12.400000000000002</c:v>
                </c:pt>
                <c:pt idx="692">
                  <c:v>11.98</c:v>
                </c:pt>
                <c:pt idx="693">
                  <c:v>11.530000000000001</c:v>
                </c:pt>
                <c:pt idx="694">
                  <c:v>11.96</c:v>
                </c:pt>
                <c:pt idx="695">
                  <c:v>12.320000000000002</c:v>
                </c:pt>
                <c:pt idx="696">
                  <c:v>13.082000000000004</c:v>
                </c:pt>
                <c:pt idx="697">
                  <c:v>13.51</c:v>
                </c:pt>
                <c:pt idx="698">
                  <c:v>14.213999999999999</c:v>
                </c:pt>
                <c:pt idx="699">
                  <c:v>14.200000000000001</c:v>
                </c:pt>
                <c:pt idx="700">
                  <c:v>14.697999999999999</c:v>
                </c:pt>
                <c:pt idx="701">
                  <c:v>14.120999999999999</c:v>
                </c:pt>
                <c:pt idx="702">
                  <c:v>13.648</c:v>
                </c:pt>
                <c:pt idx="703">
                  <c:v>13.350000000000026</c:v>
                </c:pt>
                <c:pt idx="704">
                  <c:v>13.049000000000003</c:v>
                </c:pt>
                <c:pt idx="705">
                  <c:v>12.939000000000004</c:v>
                </c:pt>
                <c:pt idx="706">
                  <c:v>12.537000000000001</c:v>
                </c:pt>
                <c:pt idx="707">
                  <c:v>12.079000000000002</c:v>
                </c:pt>
                <c:pt idx="708">
                  <c:v>11.817000000000002</c:v>
                </c:pt>
                <c:pt idx="709">
                  <c:v>11.665000000000004</c:v>
                </c:pt>
                <c:pt idx="710">
                  <c:v>11.75</c:v>
                </c:pt>
                <c:pt idx="711">
                  <c:v>11.637999999999998</c:v>
                </c:pt>
                <c:pt idx="712">
                  <c:v>11.583000000000002</c:v>
                </c:pt>
                <c:pt idx="713">
                  <c:v>11.630000000000003</c:v>
                </c:pt>
                <c:pt idx="714">
                  <c:v>12.167000000000003</c:v>
                </c:pt>
                <c:pt idx="715">
                  <c:v>12.154000000000002</c:v>
                </c:pt>
                <c:pt idx="716">
                  <c:v>12.33</c:v>
                </c:pt>
                <c:pt idx="717">
                  <c:v>12.853000000000026</c:v>
                </c:pt>
                <c:pt idx="718">
                  <c:v>13.652000000000006</c:v>
                </c:pt>
                <c:pt idx="719">
                  <c:v>13.572000000000006</c:v>
                </c:pt>
                <c:pt idx="720">
                  <c:v>13.017000000000001</c:v>
                </c:pt>
                <c:pt idx="721">
                  <c:v>13.105</c:v>
                </c:pt>
                <c:pt idx="722">
                  <c:v>13.184000000000001</c:v>
                </c:pt>
                <c:pt idx="723">
                  <c:v>13.012</c:v>
                </c:pt>
                <c:pt idx="724">
                  <c:v>12.736999999999998</c:v>
                </c:pt>
                <c:pt idx="725">
                  <c:v>12.722</c:v>
                </c:pt>
                <c:pt idx="726">
                  <c:v>13.15</c:v>
                </c:pt>
                <c:pt idx="727">
                  <c:v>13.006</c:v>
                </c:pt>
                <c:pt idx="728">
                  <c:v>13.122</c:v>
                </c:pt>
                <c:pt idx="729">
                  <c:v>13.606000000000002</c:v>
                </c:pt>
                <c:pt idx="730">
                  <c:v>13.544</c:v>
                </c:pt>
                <c:pt idx="731">
                  <c:v>13.465000000000035</c:v>
                </c:pt>
                <c:pt idx="732">
                  <c:v>13.169</c:v>
                </c:pt>
                <c:pt idx="733">
                  <c:v>13.143999999999998</c:v>
                </c:pt>
                <c:pt idx="734">
                  <c:v>13.484000000000002</c:v>
                </c:pt>
                <c:pt idx="735">
                  <c:v>13.343000000000002</c:v>
                </c:pt>
                <c:pt idx="736">
                  <c:v>13.714</c:v>
                </c:pt>
                <c:pt idx="737">
                  <c:v>13.662000000000004</c:v>
                </c:pt>
                <c:pt idx="738">
                  <c:v>14.056000000000004</c:v>
                </c:pt>
                <c:pt idx="739">
                  <c:v>14.260000000000002</c:v>
                </c:pt>
                <c:pt idx="740">
                  <c:v>13.995000000000006</c:v>
                </c:pt>
                <c:pt idx="741">
                  <c:v>14.048999999999999</c:v>
                </c:pt>
                <c:pt idx="742">
                  <c:v>13.873000000000006</c:v>
                </c:pt>
                <c:pt idx="743">
                  <c:v>13.781000000000001</c:v>
                </c:pt>
                <c:pt idx="744">
                  <c:v>13.781999999999996</c:v>
                </c:pt>
                <c:pt idx="745">
                  <c:v>13.732000000000003</c:v>
                </c:pt>
                <c:pt idx="746">
                  <c:v>13.843</c:v>
                </c:pt>
                <c:pt idx="747">
                  <c:v>13.798999999999996</c:v>
                </c:pt>
                <c:pt idx="748">
                  <c:v>13.898000000000001</c:v>
                </c:pt>
                <c:pt idx="749">
                  <c:v>14.478</c:v>
                </c:pt>
                <c:pt idx="750">
                  <c:v>16.006999999999987</c:v>
                </c:pt>
                <c:pt idx="751">
                  <c:v>15.3</c:v>
                </c:pt>
                <c:pt idx="752">
                  <c:v>16.021000000000004</c:v>
                </c:pt>
                <c:pt idx="753">
                  <c:v>17.430000000000003</c:v>
                </c:pt>
                <c:pt idx="754">
                  <c:v>17.7</c:v>
                </c:pt>
                <c:pt idx="755">
                  <c:v>17.174999999999997</c:v>
                </c:pt>
                <c:pt idx="756">
                  <c:v>17.79</c:v>
                </c:pt>
                <c:pt idx="757">
                  <c:v>18.441999999999986</c:v>
                </c:pt>
                <c:pt idx="758">
                  <c:v>20.577000000000005</c:v>
                </c:pt>
                <c:pt idx="759">
                  <c:v>20.070000000000007</c:v>
                </c:pt>
                <c:pt idx="760">
                  <c:v>18.902999999999921</c:v>
                </c:pt>
                <c:pt idx="761">
                  <c:v>17.818999999999999</c:v>
                </c:pt>
                <c:pt idx="762">
                  <c:v>17.341999999999999</c:v>
                </c:pt>
                <c:pt idx="763">
                  <c:v>17.559000000000005</c:v>
                </c:pt>
                <c:pt idx="764">
                  <c:v>17.853999999999999</c:v>
                </c:pt>
                <c:pt idx="765">
                  <c:v>19.145000000000003</c:v>
                </c:pt>
                <c:pt idx="766">
                  <c:v>22.040000000000003</c:v>
                </c:pt>
                <c:pt idx="767">
                  <c:v>24.632999999999999</c:v>
                </c:pt>
                <c:pt idx="768">
                  <c:v>23.402999999999921</c:v>
                </c:pt>
                <c:pt idx="769">
                  <c:v>21.122999999999987</c:v>
                </c:pt>
                <c:pt idx="770">
                  <c:v>22.79</c:v>
                </c:pt>
                <c:pt idx="771">
                  <c:v>24.96399999999992</c:v>
                </c:pt>
                <c:pt idx="772">
                  <c:v>23.421999999999986</c:v>
                </c:pt>
                <c:pt idx="773">
                  <c:v>25.441999999999986</c:v>
                </c:pt>
                <c:pt idx="774">
                  <c:v>26.269999999999989</c:v>
                </c:pt>
                <c:pt idx="775">
                  <c:v>27.357000000000031</c:v>
                </c:pt>
                <c:pt idx="776">
                  <c:v>24.759999999999987</c:v>
                </c:pt>
                <c:pt idx="777">
                  <c:v>24.093999999999987</c:v>
                </c:pt>
                <c:pt idx="778">
                  <c:v>24.291999999999987</c:v>
                </c:pt>
                <c:pt idx="779">
                  <c:v>24.291999999999987</c:v>
                </c:pt>
                <c:pt idx="780">
                  <c:v>23.839000000000031</c:v>
                </c:pt>
                <c:pt idx="781">
                  <c:v>23.681000000000001</c:v>
                </c:pt>
                <c:pt idx="782">
                  <c:v>23.933000000000003</c:v>
                </c:pt>
                <c:pt idx="783">
                  <c:v>24.108999999999988</c:v>
                </c:pt>
                <c:pt idx="784">
                  <c:v>24.108999999999988</c:v>
                </c:pt>
                <c:pt idx="785">
                  <c:v>23.244999999999987</c:v>
                </c:pt>
                <c:pt idx="786">
                  <c:v>22.869999999999987</c:v>
                </c:pt>
                <c:pt idx="787">
                  <c:v>22.695</c:v>
                </c:pt>
                <c:pt idx="788">
                  <c:v>22.639999999999997</c:v>
                </c:pt>
                <c:pt idx="789">
                  <c:v>22.075000000000003</c:v>
                </c:pt>
                <c:pt idx="790">
                  <c:v>21.659999999999997</c:v>
                </c:pt>
                <c:pt idx="791">
                  <c:v>23.209</c:v>
                </c:pt>
                <c:pt idx="792">
                  <c:v>25.307999999999996</c:v>
                </c:pt>
                <c:pt idx="793">
                  <c:v>27.658000000000001</c:v>
                </c:pt>
                <c:pt idx="794">
                  <c:v>27.221000000000004</c:v>
                </c:pt>
                <c:pt idx="795">
                  <c:v>26.886000000000003</c:v>
                </c:pt>
                <c:pt idx="796">
                  <c:v>26.348000000000003</c:v>
                </c:pt>
                <c:pt idx="797">
                  <c:v>29.106000000000005</c:v>
                </c:pt>
                <c:pt idx="798">
                  <c:v>29.018999999999988</c:v>
                </c:pt>
                <c:pt idx="799">
                  <c:v>30.259</c:v>
                </c:pt>
                <c:pt idx="800">
                  <c:v>29.62</c:v>
                </c:pt>
                <c:pt idx="801">
                  <c:v>30.050999999999988</c:v>
                </c:pt>
                <c:pt idx="802">
                  <c:v>34.606000000000002</c:v>
                </c:pt>
                <c:pt idx="803">
                  <c:v>38.56600000000001</c:v>
                </c:pt>
                <c:pt idx="804">
                  <c:v>36.658000000000001</c:v>
                </c:pt>
                <c:pt idx="805">
                  <c:v>34.417999999999999</c:v>
                </c:pt>
                <c:pt idx="806">
                  <c:v>35.004000000000005</c:v>
                </c:pt>
                <c:pt idx="807">
                  <c:v>34.445</c:v>
                </c:pt>
                <c:pt idx="808">
                  <c:v>34.956000000000003</c:v>
                </c:pt>
                <c:pt idx="809">
                  <c:v>35.27300000000001</c:v>
                </c:pt>
                <c:pt idx="810">
                  <c:v>35.763000000000012</c:v>
                </c:pt>
                <c:pt idx="811">
                  <c:v>32.78</c:v>
                </c:pt>
                <c:pt idx="812">
                  <c:v>28.140000000000004</c:v>
                </c:pt>
                <c:pt idx="813">
                  <c:v>27.05400000000003</c:v>
                </c:pt>
                <c:pt idx="814">
                  <c:v>29.476999999999986</c:v>
                </c:pt>
                <c:pt idx="815">
                  <c:v>30.221999999999987</c:v>
                </c:pt>
                <c:pt idx="816">
                  <c:v>31.973999999999986</c:v>
                </c:pt>
                <c:pt idx="817">
                  <c:v>31.795000000000002</c:v>
                </c:pt>
                <c:pt idx="818">
                  <c:v>32.851999999999997</c:v>
                </c:pt>
                <c:pt idx="819">
                  <c:v>31.732000000000006</c:v>
                </c:pt>
                <c:pt idx="820">
                  <c:v>31.567000000000004</c:v>
                </c:pt>
                <c:pt idx="821">
                  <c:v>33.108000000000011</c:v>
                </c:pt>
                <c:pt idx="822">
                  <c:v>33.593000000000011</c:v>
                </c:pt>
                <c:pt idx="823">
                  <c:v>35.306000000000004</c:v>
                </c:pt>
                <c:pt idx="824">
                  <c:v>33.914000000000001</c:v>
                </c:pt>
                <c:pt idx="825">
                  <c:v>31.46399999999992</c:v>
                </c:pt>
                <c:pt idx="826">
                  <c:v>30.617000000000079</c:v>
                </c:pt>
                <c:pt idx="827">
                  <c:v>28.771000000000001</c:v>
                </c:pt>
                <c:pt idx="828">
                  <c:v>29.696999999999999</c:v>
                </c:pt>
                <c:pt idx="829">
                  <c:v>29.14700000000003</c:v>
                </c:pt>
                <c:pt idx="830">
                  <c:v>28.666999999999987</c:v>
                </c:pt>
                <c:pt idx="831">
                  <c:v>29.353999999999999</c:v>
                </c:pt>
                <c:pt idx="832">
                  <c:v>28.937000000000005</c:v>
                </c:pt>
                <c:pt idx="833">
                  <c:v>29.342000000000002</c:v>
                </c:pt>
                <c:pt idx="834">
                  <c:v>28.808</c:v>
                </c:pt>
                <c:pt idx="835">
                  <c:v>28.849</c:v>
                </c:pt>
                <c:pt idx="836">
                  <c:v>28.387999999999987</c:v>
                </c:pt>
                <c:pt idx="837">
                  <c:v>28.173999999999996</c:v>
                </c:pt>
                <c:pt idx="838">
                  <c:v>29.84</c:v>
                </c:pt>
                <c:pt idx="839">
                  <c:v>30.798999999999989</c:v>
                </c:pt>
                <c:pt idx="840">
                  <c:v>32.518000000000001</c:v>
                </c:pt>
                <c:pt idx="841">
                  <c:v>31.524000000000004</c:v>
                </c:pt>
                <c:pt idx="842">
                  <c:v>31.706999999999987</c:v>
                </c:pt>
                <c:pt idx="843">
                  <c:v>30.407999999999987</c:v>
                </c:pt>
                <c:pt idx="844">
                  <c:v>29.565999999999924</c:v>
                </c:pt>
                <c:pt idx="845">
                  <c:v>30.529000000000003</c:v>
                </c:pt>
                <c:pt idx="846">
                  <c:v>32.500000000000007</c:v>
                </c:pt>
                <c:pt idx="847">
                  <c:v>33.425000000000011</c:v>
                </c:pt>
                <c:pt idx="848">
                  <c:v>33.708000000000013</c:v>
                </c:pt>
                <c:pt idx="849">
                  <c:v>33.710000000000008</c:v>
                </c:pt>
                <c:pt idx="850">
                  <c:v>34.406000000000006</c:v>
                </c:pt>
                <c:pt idx="851">
                  <c:v>38.195000000000121</c:v>
                </c:pt>
                <c:pt idx="852">
                  <c:v>40.411999999999999</c:v>
                </c:pt>
                <c:pt idx="853">
                  <c:v>42.408000000000001</c:v>
                </c:pt>
                <c:pt idx="854">
                  <c:v>39.993000000000002</c:v>
                </c:pt>
                <c:pt idx="855">
                  <c:v>34.906000000000006</c:v>
                </c:pt>
                <c:pt idx="856">
                  <c:v>36.313000000000002</c:v>
                </c:pt>
                <c:pt idx="857">
                  <c:v>38.974000000000004</c:v>
                </c:pt>
                <c:pt idx="858">
                  <c:v>40.155000000000001</c:v>
                </c:pt>
                <c:pt idx="859">
                  <c:v>42.439</c:v>
                </c:pt>
                <c:pt idx="860">
                  <c:v>45.06</c:v>
                </c:pt>
                <c:pt idx="861">
                  <c:v>47.428000000000011</c:v>
                </c:pt>
                <c:pt idx="862">
                  <c:v>49.8</c:v>
                </c:pt>
                <c:pt idx="863">
                  <c:v>56.846999999999994</c:v>
                </c:pt>
                <c:pt idx="864">
                  <c:v>55.699000000000012</c:v>
                </c:pt>
                <c:pt idx="865">
                  <c:v>63.182000000000009</c:v>
                </c:pt>
                <c:pt idx="866">
                  <c:v>67.442000000000007</c:v>
                </c:pt>
                <c:pt idx="867">
                  <c:v>71.338000000000008</c:v>
                </c:pt>
                <c:pt idx="868">
                  <c:v>63.439</c:v>
                </c:pt>
                <c:pt idx="869">
                  <c:v>60.510000000000005</c:v>
                </c:pt>
                <c:pt idx="870">
                  <c:v>56.936</c:v>
                </c:pt>
                <c:pt idx="871">
                  <c:v>61.221000000000011</c:v>
                </c:pt>
                <c:pt idx="872">
                  <c:v>73.581999999999994</c:v>
                </c:pt>
                <c:pt idx="873">
                  <c:v>81.777999999999992</c:v>
                </c:pt>
                <c:pt idx="874">
                  <c:v>95.227000000000004</c:v>
                </c:pt>
                <c:pt idx="875">
                  <c:v>50.149000000000008</c:v>
                </c:pt>
                <c:pt idx="876">
                  <c:v>46.432000000000002</c:v>
                </c:pt>
                <c:pt idx="877">
                  <c:v>44.166000000000011</c:v>
                </c:pt>
                <c:pt idx="878">
                  <c:v>44.719000000000008</c:v>
                </c:pt>
                <c:pt idx="879">
                  <c:v>50.903999999999996</c:v>
                </c:pt>
                <c:pt idx="880">
                  <c:v>53.283000000000001</c:v>
                </c:pt>
                <c:pt idx="881">
                  <c:v>49.12700000000001</c:v>
                </c:pt>
                <c:pt idx="882">
                  <c:v>51.215000000000011</c:v>
                </c:pt>
                <c:pt idx="883">
                  <c:v>51.491</c:v>
                </c:pt>
                <c:pt idx="884">
                  <c:v>51.898000000000003</c:v>
                </c:pt>
                <c:pt idx="885">
                  <c:v>50.900999999999996</c:v>
                </c:pt>
                <c:pt idx="886">
                  <c:v>52.014999999999993</c:v>
                </c:pt>
                <c:pt idx="887">
                  <c:v>50.883000000000003</c:v>
                </c:pt>
                <c:pt idx="888">
                  <c:v>50.212000000000003</c:v>
                </c:pt>
                <c:pt idx="889">
                  <c:v>50.042000000000009</c:v>
                </c:pt>
                <c:pt idx="890">
                  <c:v>49.738000000000063</c:v>
                </c:pt>
                <c:pt idx="891">
                  <c:v>51.572000000000003</c:v>
                </c:pt>
                <c:pt idx="892">
                  <c:v>53.057000000000002</c:v>
                </c:pt>
                <c:pt idx="893">
                  <c:v>53.505000000000003</c:v>
                </c:pt>
                <c:pt idx="894">
                  <c:v>55.158000000000001</c:v>
                </c:pt>
                <c:pt idx="895">
                  <c:v>55.425000000000011</c:v>
                </c:pt>
                <c:pt idx="896">
                  <c:v>55.779000000000003</c:v>
                </c:pt>
                <c:pt idx="897">
                  <c:v>55.729000000000013</c:v>
                </c:pt>
                <c:pt idx="898">
                  <c:v>55.126000000000012</c:v>
                </c:pt>
                <c:pt idx="899">
                  <c:v>55.81</c:v>
                </c:pt>
                <c:pt idx="900">
                  <c:v>56.63300000000001</c:v>
                </c:pt>
                <c:pt idx="901">
                  <c:v>63.13600000000001</c:v>
                </c:pt>
                <c:pt idx="902">
                  <c:v>66.103999999999999</c:v>
                </c:pt>
                <c:pt idx="903">
                  <c:v>66.424999999999997</c:v>
                </c:pt>
                <c:pt idx="904">
                  <c:v>66.843000000000004</c:v>
                </c:pt>
                <c:pt idx="905">
                  <c:v>66.850999999999999</c:v>
                </c:pt>
                <c:pt idx="906">
                  <c:v>69.893000000000001</c:v>
                </c:pt>
                <c:pt idx="907">
                  <c:v>76.148999999999987</c:v>
                </c:pt>
                <c:pt idx="908">
                  <c:v>77.596000000000004</c:v>
                </c:pt>
                <c:pt idx="909">
                  <c:v>77.545000000000002</c:v>
                </c:pt>
                <c:pt idx="910">
                  <c:v>79.078000000000003</c:v>
                </c:pt>
                <c:pt idx="911">
                  <c:v>78.941000000000315</c:v>
                </c:pt>
                <c:pt idx="912">
                  <c:v>78.224000000000004</c:v>
                </c:pt>
                <c:pt idx="913">
                  <c:v>77.346999999999994</c:v>
                </c:pt>
                <c:pt idx="914">
                  <c:v>76.206999999999994</c:v>
                </c:pt>
                <c:pt idx="915">
                  <c:v>76.209000000000003</c:v>
                </c:pt>
                <c:pt idx="916">
                  <c:v>75.816999999999993</c:v>
                </c:pt>
                <c:pt idx="917">
                  <c:v>75.735000000000014</c:v>
                </c:pt>
                <c:pt idx="918">
                  <c:v>75.974999999999994</c:v>
                </c:pt>
                <c:pt idx="919">
                  <c:v>76.534999999999997</c:v>
                </c:pt>
                <c:pt idx="920">
                  <c:v>76.641999999999996</c:v>
                </c:pt>
                <c:pt idx="921">
                  <c:v>75.408000000000015</c:v>
                </c:pt>
                <c:pt idx="922">
                  <c:v>75.789999999999992</c:v>
                </c:pt>
                <c:pt idx="923">
                  <c:v>76.266999999999996</c:v>
                </c:pt>
                <c:pt idx="924">
                  <c:v>76.124999999999986</c:v>
                </c:pt>
                <c:pt idx="925">
                  <c:v>77.587999999999994</c:v>
                </c:pt>
                <c:pt idx="926">
                  <c:v>77.762999999999991</c:v>
                </c:pt>
                <c:pt idx="927">
                  <c:v>78.268999999999991</c:v>
                </c:pt>
                <c:pt idx="928">
                  <c:v>77.734000000000023</c:v>
                </c:pt>
                <c:pt idx="929">
                  <c:v>76.942000000000007</c:v>
                </c:pt>
                <c:pt idx="930">
                  <c:v>76.661999999999992</c:v>
                </c:pt>
                <c:pt idx="931">
                  <c:v>75.265000000000001</c:v>
                </c:pt>
                <c:pt idx="932">
                  <c:v>74.937000000000026</c:v>
                </c:pt>
                <c:pt idx="933">
                  <c:v>75.079999999999984</c:v>
                </c:pt>
                <c:pt idx="934">
                  <c:v>75.965000000000003</c:v>
                </c:pt>
                <c:pt idx="935">
                  <c:v>75.212000000000003</c:v>
                </c:pt>
                <c:pt idx="936">
                  <c:v>74.831000000000003</c:v>
                </c:pt>
                <c:pt idx="937">
                  <c:v>75.921999999999997</c:v>
                </c:pt>
                <c:pt idx="938">
                  <c:v>75.943000000000026</c:v>
                </c:pt>
                <c:pt idx="939">
                  <c:v>75.910000000000025</c:v>
                </c:pt>
                <c:pt idx="940">
                  <c:v>76.332000000000008</c:v>
                </c:pt>
                <c:pt idx="941">
                  <c:v>77.446000000000026</c:v>
                </c:pt>
                <c:pt idx="942">
                  <c:v>78.700000000000017</c:v>
                </c:pt>
                <c:pt idx="943">
                  <c:v>79.096999999999994</c:v>
                </c:pt>
                <c:pt idx="944">
                  <c:v>80.353000000000009</c:v>
                </c:pt>
                <c:pt idx="945">
                  <c:v>82.656999999999982</c:v>
                </c:pt>
                <c:pt idx="946">
                  <c:v>83.322000000000003</c:v>
                </c:pt>
                <c:pt idx="947">
                  <c:v>83.08</c:v>
                </c:pt>
                <c:pt idx="948">
                  <c:v>83.2</c:v>
                </c:pt>
                <c:pt idx="949">
                  <c:v>84.627999999999986</c:v>
                </c:pt>
                <c:pt idx="950">
                  <c:v>86.075000000000003</c:v>
                </c:pt>
                <c:pt idx="951">
                  <c:v>88.997000000000227</c:v>
                </c:pt>
                <c:pt idx="952">
                  <c:v>92.239000000000004</c:v>
                </c:pt>
                <c:pt idx="953">
                  <c:v>92.481000000000023</c:v>
                </c:pt>
                <c:pt idx="954">
                  <c:v>92.566000000000003</c:v>
                </c:pt>
                <c:pt idx="955">
                  <c:v>92.85499999999999</c:v>
                </c:pt>
                <c:pt idx="956">
                  <c:v>92.587999999999994</c:v>
                </c:pt>
                <c:pt idx="957">
                  <c:v>91.240000000000023</c:v>
                </c:pt>
                <c:pt idx="958">
                  <c:v>90.498000000000005</c:v>
                </c:pt>
                <c:pt idx="959">
                  <c:v>90</c:v>
                </c:pt>
                <c:pt idx="960">
                  <c:v>91.036000000000001</c:v>
                </c:pt>
                <c:pt idx="961">
                  <c:v>93.726999999999975</c:v>
                </c:pt>
                <c:pt idx="962">
                  <c:v>95.36</c:v>
                </c:pt>
                <c:pt idx="963">
                  <c:v>93.795000000000002</c:v>
                </c:pt>
                <c:pt idx="964">
                  <c:v>93.831000000000003</c:v>
                </c:pt>
                <c:pt idx="965">
                  <c:v>90.035999999999987</c:v>
                </c:pt>
                <c:pt idx="966">
                  <c:v>90.322000000000003</c:v>
                </c:pt>
                <c:pt idx="967">
                  <c:v>90.588999999999999</c:v>
                </c:pt>
                <c:pt idx="968">
                  <c:v>90.784000000000006</c:v>
                </c:pt>
                <c:pt idx="969">
                  <c:v>91.155999999999949</c:v>
                </c:pt>
                <c:pt idx="970">
                  <c:v>90.994000000000227</c:v>
                </c:pt>
                <c:pt idx="971">
                  <c:v>88.38900000000001</c:v>
                </c:pt>
                <c:pt idx="972">
                  <c:v>87.618000000000009</c:v>
                </c:pt>
                <c:pt idx="973">
                  <c:v>87.781000000000006</c:v>
                </c:pt>
                <c:pt idx="974">
                  <c:v>87.421000000000006</c:v>
                </c:pt>
                <c:pt idx="975">
                  <c:v>86.369</c:v>
                </c:pt>
                <c:pt idx="976">
                  <c:v>85.795000000000002</c:v>
                </c:pt>
                <c:pt idx="977">
                  <c:v>84.406999999999996</c:v>
                </c:pt>
                <c:pt idx="978">
                  <c:v>82.149000000000001</c:v>
                </c:pt>
                <c:pt idx="979">
                  <c:v>78.992999999999995</c:v>
                </c:pt>
                <c:pt idx="980">
                  <c:v>77.849000000000004</c:v>
                </c:pt>
                <c:pt idx="981">
                  <c:v>77.458000000000013</c:v>
                </c:pt>
                <c:pt idx="982">
                  <c:v>76.510999999999996</c:v>
                </c:pt>
                <c:pt idx="983">
                  <c:v>75.593999999999994</c:v>
                </c:pt>
                <c:pt idx="984">
                  <c:v>75.378999999999948</c:v>
                </c:pt>
                <c:pt idx="985">
                  <c:v>70.557000000000002</c:v>
                </c:pt>
                <c:pt idx="986">
                  <c:v>68.42</c:v>
                </c:pt>
                <c:pt idx="987">
                  <c:v>65.430000000000007</c:v>
                </c:pt>
                <c:pt idx="988">
                  <c:v>65.953000000000003</c:v>
                </c:pt>
                <c:pt idx="989">
                  <c:v>65.514000000000024</c:v>
                </c:pt>
                <c:pt idx="990">
                  <c:v>64.943000000000026</c:v>
                </c:pt>
                <c:pt idx="991">
                  <c:v>65.831999999999994</c:v>
                </c:pt>
                <c:pt idx="992">
                  <c:v>66.048000000000016</c:v>
                </c:pt>
                <c:pt idx="993">
                  <c:v>67.63</c:v>
                </c:pt>
                <c:pt idx="994">
                  <c:v>68.421999999999997</c:v>
                </c:pt>
                <c:pt idx="995">
                  <c:v>68.811000000000007</c:v>
                </c:pt>
                <c:pt idx="996">
                  <c:v>71.292999999999992</c:v>
                </c:pt>
                <c:pt idx="997">
                  <c:v>77.237000000000023</c:v>
                </c:pt>
                <c:pt idx="998">
                  <c:v>78.399000000000001</c:v>
                </c:pt>
                <c:pt idx="999">
                  <c:v>80.471000000000004</c:v>
                </c:pt>
                <c:pt idx="1000">
                  <c:v>82.10199999999999</c:v>
                </c:pt>
                <c:pt idx="1001">
                  <c:v>83.43</c:v>
                </c:pt>
                <c:pt idx="1002">
                  <c:v>84.27300000000001</c:v>
                </c:pt>
                <c:pt idx="1003">
                  <c:v>86.698000000000008</c:v>
                </c:pt>
                <c:pt idx="1004">
                  <c:v>90.085999999999999</c:v>
                </c:pt>
                <c:pt idx="1005">
                  <c:v>89.76</c:v>
                </c:pt>
                <c:pt idx="1006">
                  <c:v>89.247000000000227</c:v>
                </c:pt>
                <c:pt idx="1007">
                  <c:v>90.460000000000022</c:v>
                </c:pt>
                <c:pt idx="1008">
                  <c:v>91.9</c:v>
                </c:pt>
                <c:pt idx="1009">
                  <c:v>89.534000000000006</c:v>
                </c:pt>
                <c:pt idx="1010">
                  <c:v>88.557999999999993</c:v>
                </c:pt>
                <c:pt idx="1011">
                  <c:v>90.10799999999999</c:v>
                </c:pt>
                <c:pt idx="1012">
                  <c:v>90.34</c:v>
                </c:pt>
                <c:pt idx="1013">
                  <c:v>88.815000000000012</c:v>
                </c:pt>
                <c:pt idx="1014">
                  <c:v>88.75500000000001</c:v>
                </c:pt>
                <c:pt idx="1015">
                  <c:v>90.97</c:v>
                </c:pt>
                <c:pt idx="1016">
                  <c:v>92.86999999999999</c:v>
                </c:pt>
                <c:pt idx="1017">
                  <c:v>92.63</c:v>
                </c:pt>
                <c:pt idx="1018">
                  <c:v>92.53</c:v>
                </c:pt>
                <c:pt idx="1019">
                  <c:v>91.034999999999997</c:v>
                </c:pt>
                <c:pt idx="1020">
                  <c:v>90.549000000000007</c:v>
                </c:pt>
                <c:pt idx="1021">
                  <c:v>91.932000000000016</c:v>
                </c:pt>
                <c:pt idx="1022">
                  <c:v>90.960000000000022</c:v>
                </c:pt>
                <c:pt idx="1023">
                  <c:v>88.75</c:v>
                </c:pt>
                <c:pt idx="1024">
                  <c:v>87.929999999999993</c:v>
                </c:pt>
                <c:pt idx="1025">
                  <c:v>88.279000000000011</c:v>
                </c:pt>
                <c:pt idx="1026">
                  <c:v>87.72999999999999</c:v>
                </c:pt>
                <c:pt idx="1027">
                  <c:v>87.179999999999978</c:v>
                </c:pt>
                <c:pt idx="1028">
                  <c:v>87.863</c:v>
                </c:pt>
                <c:pt idx="1029">
                  <c:v>87.97699999999999</c:v>
                </c:pt>
                <c:pt idx="1030">
                  <c:v>87.960000000000022</c:v>
                </c:pt>
                <c:pt idx="1031">
                  <c:v>87.89</c:v>
                </c:pt>
                <c:pt idx="1032">
                  <c:v>88.5</c:v>
                </c:pt>
                <c:pt idx="1033">
                  <c:v>88.84</c:v>
                </c:pt>
                <c:pt idx="1034">
                  <c:v>89.210000000000022</c:v>
                </c:pt>
                <c:pt idx="1035">
                  <c:v>89.27</c:v>
                </c:pt>
                <c:pt idx="1036">
                  <c:v>89.990000000000023</c:v>
                </c:pt>
                <c:pt idx="1037">
                  <c:v>90.5</c:v>
                </c:pt>
                <c:pt idx="1038">
                  <c:v>92.740000000000023</c:v>
                </c:pt>
                <c:pt idx="1039">
                  <c:v>92.759999999999991</c:v>
                </c:pt>
                <c:pt idx="1040">
                  <c:v>92.740000000000023</c:v>
                </c:pt>
                <c:pt idx="1041">
                  <c:v>93.240000000000023</c:v>
                </c:pt>
                <c:pt idx="1042">
                  <c:v>94.669999999999987</c:v>
                </c:pt>
                <c:pt idx="1043">
                  <c:v>95.429999999999993</c:v>
                </c:pt>
                <c:pt idx="1044">
                  <c:v>95.210000000000022</c:v>
                </c:pt>
                <c:pt idx="1045">
                  <c:v>94.839999999999975</c:v>
                </c:pt>
                <c:pt idx="1046">
                  <c:v>96.4</c:v>
                </c:pt>
                <c:pt idx="1047">
                  <c:v>96.78</c:v>
                </c:pt>
                <c:pt idx="1048">
                  <c:v>96.61999999999999</c:v>
                </c:pt>
                <c:pt idx="1049">
                  <c:v>96.88000000000001</c:v>
                </c:pt>
                <c:pt idx="1050">
                  <c:v>95.460000000000022</c:v>
                </c:pt>
                <c:pt idx="1051">
                  <c:v>88.5</c:v>
                </c:pt>
                <c:pt idx="1052">
                  <c:v>82.390000000000015</c:v>
                </c:pt>
                <c:pt idx="1053">
                  <c:v>81.649999999999991</c:v>
                </c:pt>
                <c:pt idx="1054">
                  <c:v>81.030000000000015</c:v>
                </c:pt>
                <c:pt idx="1055">
                  <c:v>80.319999999999993</c:v>
                </c:pt>
                <c:pt idx="1056">
                  <c:v>81.539999999999992</c:v>
                </c:pt>
                <c:pt idx="1057">
                  <c:v>82.509999999999991</c:v>
                </c:pt>
                <c:pt idx="1058">
                  <c:v>81.009999999999991</c:v>
                </c:pt>
                <c:pt idx="1059">
                  <c:v>80.04000000000002</c:v>
                </c:pt>
                <c:pt idx="1060">
                  <c:v>79.690000000000012</c:v>
                </c:pt>
                <c:pt idx="1061">
                  <c:v>80.63</c:v>
                </c:pt>
                <c:pt idx="1062">
                  <c:v>81.22</c:v>
                </c:pt>
                <c:pt idx="1063">
                  <c:v>81.739999999999995</c:v>
                </c:pt>
                <c:pt idx="1064">
                  <c:v>81.649999999999991</c:v>
                </c:pt>
                <c:pt idx="1065">
                  <c:v>80.259999999999991</c:v>
                </c:pt>
                <c:pt idx="1066">
                  <c:v>77.09</c:v>
                </c:pt>
                <c:pt idx="1067">
                  <c:v>74.569999999999993</c:v>
                </c:pt>
                <c:pt idx="1068">
                  <c:v>75.609999999999985</c:v>
                </c:pt>
                <c:pt idx="1069">
                  <c:v>75.740000000000023</c:v>
                </c:pt>
                <c:pt idx="1070">
                  <c:v>76.25</c:v>
                </c:pt>
                <c:pt idx="1071">
                  <c:v>77.66</c:v>
                </c:pt>
                <c:pt idx="1072">
                  <c:v>78.289999999999992</c:v>
                </c:pt>
                <c:pt idx="1073">
                  <c:v>79.53</c:v>
                </c:pt>
                <c:pt idx="1074">
                  <c:v>80.36999999999999</c:v>
                </c:pt>
                <c:pt idx="1075">
                  <c:v>81.13</c:v>
                </c:pt>
                <c:pt idx="1076">
                  <c:v>82.910000000000025</c:v>
                </c:pt>
                <c:pt idx="1077">
                  <c:v>84.26</c:v>
                </c:pt>
                <c:pt idx="1078">
                  <c:v>84.69</c:v>
                </c:pt>
                <c:pt idx="1079">
                  <c:v>84.61</c:v>
                </c:pt>
                <c:pt idx="1080">
                  <c:v>84.660000000000011</c:v>
                </c:pt>
                <c:pt idx="1081">
                  <c:v>85.35</c:v>
                </c:pt>
                <c:pt idx="1082">
                  <c:v>85.460000000000022</c:v>
                </c:pt>
                <c:pt idx="1083">
                  <c:v>86.350000000000009</c:v>
                </c:pt>
                <c:pt idx="1084">
                  <c:v>86.910000000000025</c:v>
                </c:pt>
                <c:pt idx="1085">
                  <c:v>86.88000000000001</c:v>
                </c:pt>
                <c:pt idx="1086">
                  <c:v>87.579999999999984</c:v>
                </c:pt>
                <c:pt idx="1087">
                  <c:v>88.05</c:v>
                </c:pt>
                <c:pt idx="1088">
                  <c:v>87.579999999999984</c:v>
                </c:pt>
                <c:pt idx="1089">
                  <c:v>88.53</c:v>
                </c:pt>
                <c:pt idx="1090">
                  <c:v>89.72</c:v>
                </c:pt>
                <c:pt idx="1091">
                  <c:v>94.16</c:v>
                </c:pt>
                <c:pt idx="1092">
                  <c:v>95.55</c:v>
                </c:pt>
                <c:pt idx="1093">
                  <c:v>94.890000000000015</c:v>
                </c:pt>
                <c:pt idx="1094">
                  <c:v>95.7</c:v>
                </c:pt>
                <c:pt idx="1095">
                  <c:v>91.910000000000025</c:v>
                </c:pt>
                <c:pt idx="1096">
                  <c:v>93.03</c:v>
                </c:pt>
                <c:pt idx="1097">
                  <c:v>92.13000000000001</c:v>
                </c:pt>
                <c:pt idx="1098">
                  <c:v>91.550000000000011</c:v>
                </c:pt>
                <c:pt idx="1099">
                  <c:v>90.490000000000023</c:v>
                </c:pt>
                <c:pt idx="1100">
                  <c:v>90.52</c:v>
                </c:pt>
                <c:pt idx="1101">
                  <c:v>91.28</c:v>
                </c:pt>
                <c:pt idx="1102">
                  <c:v>92.47999999999999</c:v>
                </c:pt>
                <c:pt idx="1103">
                  <c:v>93.06</c:v>
                </c:pt>
                <c:pt idx="1104">
                  <c:v>92.710000000000022</c:v>
                </c:pt>
                <c:pt idx="1105">
                  <c:v>92.88</c:v>
                </c:pt>
                <c:pt idx="1106">
                  <c:v>93.11</c:v>
                </c:pt>
                <c:pt idx="1107">
                  <c:v>93.81</c:v>
                </c:pt>
                <c:pt idx="1108">
                  <c:v>94.39</c:v>
                </c:pt>
                <c:pt idx="1109">
                  <c:v>94.08</c:v>
                </c:pt>
                <c:pt idx="1110">
                  <c:v>93.640000000000015</c:v>
                </c:pt>
                <c:pt idx="1111">
                  <c:v>93.08</c:v>
                </c:pt>
                <c:pt idx="1112">
                  <c:v>92.639999999999986</c:v>
                </c:pt>
                <c:pt idx="1113">
                  <c:v>93.02</c:v>
                </c:pt>
                <c:pt idx="1114">
                  <c:v>93.280000000000015</c:v>
                </c:pt>
                <c:pt idx="1115">
                  <c:v>93.470000000000013</c:v>
                </c:pt>
                <c:pt idx="1116">
                  <c:v>93.640000000000015</c:v>
                </c:pt>
                <c:pt idx="1117">
                  <c:v>94.72</c:v>
                </c:pt>
                <c:pt idx="1118">
                  <c:v>97.72999999999999</c:v>
                </c:pt>
                <c:pt idx="1119">
                  <c:v>101.69</c:v>
                </c:pt>
                <c:pt idx="1120">
                  <c:v>109.71000000000002</c:v>
                </c:pt>
                <c:pt idx="1121">
                  <c:v>111.66999999999999</c:v>
                </c:pt>
                <c:pt idx="1122">
                  <c:v>113.09</c:v>
                </c:pt>
                <c:pt idx="1123">
                  <c:v>116.08000000000001</c:v>
                </c:pt>
                <c:pt idx="1124">
                  <c:v>116.10000000000001</c:v>
                </c:pt>
                <c:pt idx="1125">
                  <c:v>116.11999999999999</c:v>
                </c:pt>
                <c:pt idx="1126">
                  <c:v>119.7</c:v>
                </c:pt>
                <c:pt idx="1127">
                  <c:v>127.01</c:v>
                </c:pt>
                <c:pt idx="1128">
                  <c:v>127.33000000000001</c:v>
                </c:pt>
                <c:pt idx="1129">
                  <c:v>125.7</c:v>
                </c:pt>
                <c:pt idx="1130">
                  <c:v>125.10999999999999</c:v>
                </c:pt>
                <c:pt idx="1131">
                  <c:v>120.96000000000002</c:v>
                </c:pt>
                <c:pt idx="1132">
                  <c:v>121.44000000000025</c:v>
                </c:pt>
                <c:pt idx="1133">
                  <c:v>122.89</c:v>
                </c:pt>
                <c:pt idx="1134">
                  <c:v>123.41000000000012</c:v>
                </c:pt>
                <c:pt idx="1135">
                  <c:v>125.49000000000002</c:v>
                </c:pt>
                <c:pt idx="1136">
                  <c:v>123.75999999999999</c:v>
                </c:pt>
                <c:pt idx="1137">
                  <c:v>124.25</c:v>
                </c:pt>
                <c:pt idx="1138">
                  <c:v>124.25</c:v>
                </c:pt>
                <c:pt idx="1139">
                  <c:v>124.17999999999998</c:v>
                </c:pt>
                <c:pt idx="1140">
                  <c:v>124.42999999999999</c:v>
                </c:pt>
                <c:pt idx="1141">
                  <c:v>124.66999999999999</c:v>
                </c:pt>
                <c:pt idx="1142">
                  <c:v>126.24000000000002</c:v>
                </c:pt>
                <c:pt idx="1143">
                  <c:v>127.05</c:v>
                </c:pt>
                <c:pt idx="1144">
                  <c:v>133.90999999999997</c:v>
                </c:pt>
                <c:pt idx="1145">
                  <c:v>140.10999999999999</c:v>
                </c:pt>
                <c:pt idx="1146">
                  <c:v>137.8200000000005</c:v>
                </c:pt>
                <c:pt idx="1147">
                  <c:v>135.87</c:v>
                </c:pt>
                <c:pt idx="1148">
                  <c:v>134.56</c:v>
                </c:pt>
                <c:pt idx="1149">
                  <c:v>134.19</c:v>
                </c:pt>
                <c:pt idx="1150">
                  <c:v>134.17000000000002</c:v>
                </c:pt>
                <c:pt idx="1151">
                  <c:v>132.15</c:v>
                </c:pt>
                <c:pt idx="1152">
                  <c:v>130.8200000000005</c:v>
                </c:pt>
                <c:pt idx="1153">
                  <c:v>131.68</c:v>
                </c:pt>
                <c:pt idx="1154">
                  <c:v>128.99</c:v>
                </c:pt>
                <c:pt idx="1155">
                  <c:v>128.29999999999998</c:v>
                </c:pt>
                <c:pt idx="1156">
                  <c:v>127.66</c:v>
                </c:pt>
                <c:pt idx="1157">
                  <c:v>129.13</c:v>
                </c:pt>
                <c:pt idx="1158">
                  <c:v>132.88000000000054</c:v>
                </c:pt>
                <c:pt idx="1159">
                  <c:v>138.53000000000003</c:v>
                </c:pt>
                <c:pt idx="1160">
                  <c:v>138.23999999999998</c:v>
                </c:pt>
                <c:pt idx="1161">
                  <c:v>140.51000000000002</c:v>
                </c:pt>
                <c:pt idx="1162">
                  <c:v>144.58000000000001</c:v>
                </c:pt>
                <c:pt idx="1163">
                  <c:v>148.60000000000002</c:v>
                </c:pt>
                <c:pt idx="1164">
                  <c:v>142.29</c:v>
                </c:pt>
                <c:pt idx="1165">
                  <c:v>141.19000000000003</c:v>
                </c:pt>
                <c:pt idx="1166">
                  <c:v>138.79000000000002</c:v>
                </c:pt>
                <c:pt idx="1167">
                  <c:v>138.12</c:v>
                </c:pt>
                <c:pt idx="1168">
                  <c:v>138.66</c:v>
                </c:pt>
                <c:pt idx="1169">
                  <c:v>138.53</c:v>
                </c:pt>
                <c:pt idx="1170">
                  <c:v>137.51999999999998</c:v>
                </c:pt>
                <c:pt idx="1171">
                  <c:v>136.28</c:v>
                </c:pt>
                <c:pt idx="1172">
                  <c:v>132.54999999999998</c:v>
                </c:pt>
                <c:pt idx="1173">
                  <c:v>130.44</c:v>
                </c:pt>
                <c:pt idx="1174">
                  <c:v>131.13</c:v>
                </c:pt>
                <c:pt idx="1175">
                  <c:v>132.04000000000002</c:v>
                </c:pt>
                <c:pt idx="1176">
                  <c:v>133.67000000000002</c:v>
                </c:pt>
                <c:pt idx="1177">
                  <c:v>136.68</c:v>
                </c:pt>
                <c:pt idx="1178">
                  <c:v>137.49</c:v>
                </c:pt>
                <c:pt idx="1179">
                  <c:v>138.07999999999998</c:v>
                </c:pt>
                <c:pt idx="1180">
                  <c:v>141.13999999999999</c:v>
                </c:pt>
                <c:pt idx="1181">
                  <c:v>139.65</c:v>
                </c:pt>
                <c:pt idx="1182">
                  <c:v>139.59</c:v>
                </c:pt>
                <c:pt idx="1183">
                  <c:v>141.17999999999998</c:v>
                </c:pt>
                <c:pt idx="1184">
                  <c:v>144.29</c:v>
                </c:pt>
                <c:pt idx="1185">
                  <c:v>149.89000000000001</c:v>
                </c:pt>
                <c:pt idx="1186">
                  <c:v>150.44999999999999</c:v>
                </c:pt>
                <c:pt idx="1187">
                  <c:v>145.48000000000027</c:v>
                </c:pt>
                <c:pt idx="1188">
                  <c:v>134.16999999999999</c:v>
                </c:pt>
                <c:pt idx="1189">
                  <c:v>118.61999999999999</c:v>
                </c:pt>
                <c:pt idx="1190">
                  <c:v>120.41000000000012</c:v>
                </c:pt>
                <c:pt idx="1191">
                  <c:v>120.82</c:v>
                </c:pt>
                <c:pt idx="1192">
                  <c:v>121.86</c:v>
                </c:pt>
                <c:pt idx="1193">
                  <c:v>121.46000000000002</c:v>
                </c:pt>
                <c:pt idx="1194">
                  <c:v>121.94000000000025</c:v>
                </c:pt>
                <c:pt idx="1195">
                  <c:v>122.29</c:v>
                </c:pt>
                <c:pt idx="1196">
                  <c:v>123.10000000000001</c:v>
                </c:pt>
                <c:pt idx="1197">
                  <c:v>122.75999999999999</c:v>
                </c:pt>
                <c:pt idx="1198">
                  <c:v>125.94000000000025</c:v>
                </c:pt>
                <c:pt idx="1199">
                  <c:v>127.46000000000002</c:v>
                </c:pt>
                <c:pt idx="1200">
                  <c:v>127.75</c:v>
                </c:pt>
                <c:pt idx="1201">
                  <c:v>127.32</c:v>
                </c:pt>
                <c:pt idx="1202">
                  <c:v>127.56</c:v>
                </c:pt>
                <c:pt idx="1203">
                  <c:v>127.63</c:v>
                </c:pt>
                <c:pt idx="1204">
                  <c:v>130.06</c:v>
                </c:pt>
                <c:pt idx="1205">
                  <c:v>131.47</c:v>
                </c:pt>
                <c:pt idx="1206">
                  <c:v>130.41</c:v>
                </c:pt>
                <c:pt idx="1207">
                  <c:v>134.09</c:v>
                </c:pt>
                <c:pt idx="1208">
                  <c:v>137.3200000000005</c:v>
                </c:pt>
                <c:pt idx="1209">
                  <c:v>140.43</c:v>
                </c:pt>
                <c:pt idx="1210">
                  <c:v>144.13999999999999</c:v>
                </c:pt>
                <c:pt idx="1211">
                  <c:v>145.55000000000001</c:v>
                </c:pt>
                <c:pt idx="1212">
                  <c:v>150.58000000000001</c:v>
                </c:pt>
                <c:pt idx="1213">
                  <c:v>153.8200000000005</c:v>
                </c:pt>
                <c:pt idx="1214">
                  <c:v>152.01</c:v>
                </c:pt>
                <c:pt idx="1215">
                  <c:v>152.45000000000007</c:v>
                </c:pt>
                <c:pt idx="1216">
                  <c:v>152.69</c:v>
                </c:pt>
                <c:pt idx="1217">
                  <c:v>154.04</c:v>
                </c:pt>
                <c:pt idx="1218">
                  <c:v>155.31</c:v>
                </c:pt>
                <c:pt idx="1219">
                  <c:v>157.63</c:v>
                </c:pt>
                <c:pt idx="1220">
                  <c:v>165.57999999999998</c:v>
                </c:pt>
                <c:pt idx="1221">
                  <c:v>170.97000000000003</c:v>
                </c:pt>
                <c:pt idx="1222">
                  <c:v>174.73999999999998</c:v>
                </c:pt>
                <c:pt idx="1223">
                  <c:v>178.59000000000003</c:v>
                </c:pt>
                <c:pt idx="1224">
                  <c:v>183.04000000000002</c:v>
                </c:pt>
                <c:pt idx="1225">
                  <c:v>186.60999999999999</c:v>
                </c:pt>
                <c:pt idx="1226">
                  <c:v>223.8</c:v>
                </c:pt>
                <c:pt idx="1227">
                  <c:v>224.27999999999992</c:v>
                </c:pt>
                <c:pt idx="1228">
                  <c:v>206.31</c:v>
                </c:pt>
                <c:pt idx="1229">
                  <c:v>188.4</c:v>
                </c:pt>
                <c:pt idx="1230">
                  <c:v>198.26</c:v>
                </c:pt>
                <c:pt idx="1231">
                  <c:v>209.26999999999998</c:v>
                </c:pt>
                <c:pt idx="1232">
                  <c:v>209.60999999999999</c:v>
                </c:pt>
                <c:pt idx="1233">
                  <c:v>213.76000000000002</c:v>
                </c:pt>
                <c:pt idx="1234">
                  <c:v>212.5</c:v>
                </c:pt>
                <c:pt idx="1235">
                  <c:v>215.65</c:v>
                </c:pt>
                <c:pt idx="1236">
                  <c:v>212.31</c:v>
                </c:pt>
                <c:pt idx="1237">
                  <c:v>207.98000000000027</c:v>
                </c:pt>
                <c:pt idx="1238">
                  <c:v>204.88000000000051</c:v>
                </c:pt>
                <c:pt idx="1239">
                  <c:v>205.5</c:v>
                </c:pt>
                <c:pt idx="1240">
                  <c:v>206.95000000000007</c:v>
                </c:pt>
                <c:pt idx="1241">
                  <c:v>211.52</c:v>
                </c:pt>
                <c:pt idx="1242">
                  <c:v>212.81</c:v>
                </c:pt>
                <c:pt idx="1243">
                  <c:v>213.19</c:v>
                </c:pt>
                <c:pt idx="1244">
                  <c:v>213.2</c:v>
                </c:pt>
                <c:pt idx="1245">
                  <c:v>213.49</c:v>
                </c:pt>
                <c:pt idx="1246">
                  <c:v>216.51</c:v>
                </c:pt>
                <c:pt idx="1247">
                  <c:v>217.05</c:v>
                </c:pt>
                <c:pt idx="1248">
                  <c:v>217.92000000000004</c:v>
                </c:pt>
                <c:pt idx="1249">
                  <c:v>218.37</c:v>
                </c:pt>
                <c:pt idx="1250">
                  <c:v>218.94</c:v>
                </c:pt>
                <c:pt idx="1251">
                  <c:v>219.41</c:v>
                </c:pt>
                <c:pt idx="1252">
                  <c:v>220.75</c:v>
                </c:pt>
                <c:pt idx="1253">
                  <c:v>222.33</c:v>
                </c:pt>
                <c:pt idx="1254">
                  <c:v>220.93000000000004</c:v>
                </c:pt>
                <c:pt idx="1255">
                  <c:v>220.26999999999998</c:v>
                </c:pt>
                <c:pt idx="1256">
                  <c:v>221.91000000000003</c:v>
                </c:pt>
                <c:pt idx="1257">
                  <c:v>223.28</c:v>
                </c:pt>
                <c:pt idx="1258">
                  <c:v>217.26999999999998</c:v>
                </c:pt>
                <c:pt idx="1259">
                  <c:v>216.29000000000002</c:v>
                </c:pt>
                <c:pt idx="1260">
                  <c:v>221.45000000000007</c:v>
                </c:pt>
                <c:pt idx="1261">
                  <c:v>244.19</c:v>
                </c:pt>
                <c:pt idx="1262">
                  <c:v>258.17999999999995</c:v>
                </c:pt>
                <c:pt idx="1263">
                  <c:v>280.96999999999969</c:v>
                </c:pt>
                <c:pt idx="1264">
                  <c:v>287.2</c:v>
                </c:pt>
                <c:pt idx="1265">
                  <c:v>296.83</c:v>
                </c:pt>
                <c:pt idx="1266">
                  <c:v>295.59999999999923</c:v>
                </c:pt>
                <c:pt idx="1267">
                  <c:v>289.79999999999899</c:v>
                </c:pt>
                <c:pt idx="1268">
                  <c:v>299.77</c:v>
                </c:pt>
                <c:pt idx="1269">
                  <c:v>296.95</c:v>
                </c:pt>
                <c:pt idx="1270">
                  <c:v>288.92999999999893</c:v>
                </c:pt>
              </c:numCache>
            </c:numRef>
          </c:val>
        </c:ser>
        <c:ser>
          <c:idx val="6"/>
          <c:order val="3"/>
          <c:tx>
            <c:strRef>
              <c:f>'gov bond yields'!$T$8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yields'!$T$9:$T$1279</c:f>
              <c:numCache>
                <c:formatCode>General</c:formatCode>
                <c:ptCount val="1271"/>
                <c:pt idx="0">
                  <c:v>-0.24600000000000027</c:v>
                </c:pt>
                <c:pt idx="1">
                  <c:v>-0.30500000000000038</c:v>
                </c:pt>
                <c:pt idx="2">
                  <c:v>-0.3210000000000035</c:v>
                </c:pt>
                <c:pt idx="3">
                  <c:v>-0.29700000000000082</c:v>
                </c:pt>
                <c:pt idx="4">
                  <c:v>-0.29700000000000082</c:v>
                </c:pt>
                <c:pt idx="5">
                  <c:v>-0.30600000000000188</c:v>
                </c:pt>
                <c:pt idx="6">
                  <c:v>-0.33900000000000607</c:v>
                </c:pt>
                <c:pt idx="7">
                  <c:v>-0.33700000000000641</c:v>
                </c:pt>
                <c:pt idx="8">
                  <c:v>-0.33400000000000057</c:v>
                </c:pt>
                <c:pt idx="9">
                  <c:v>-0.367999999999997</c:v>
                </c:pt>
                <c:pt idx="10">
                  <c:v>-0.33700000000000641</c:v>
                </c:pt>
                <c:pt idx="11">
                  <c:v>-0.32000000000000139</c:v>
                </c:pt>
                <c:pt idx="12">
                  <c:v>-0.31300000000000044</c:v>
                </c:pt>
                <c:pt idx="13">
                  <c:v>-0.30600000000000632</c:v>
                </c:pt>
                <c:pt idx="14">
                  <c:v>-0.29300000000000131</c:v>
                </c:pt>
                <c:pt idx="15">
                  <c:v>-0.26900000000000002</c:v>
                </c:pt>
                <c:pt idx="16">
                  <c:v>-0.27000000000000585</c:v>
                </c:pt>
                <c:pt idx="17">
                  <c:v>-0.27800000000000047</c:v>
                </c:pt>
                <c:pt idx="18">
                  <c:v>-0.30299999999999738</c:v>
                </c:pt>
                <c:pt idx="19">
                  <c:v>-0.29899999999999777</c:v>
                </c:pt>
                <c:pt idx="20">
                  <c:v>-0.31799999999999823</c:v>
                </c:pt>
                <c:pt idx="21">
                  <c:v>-0.3280000000000009</c:v>
                </c:pt>
                <c:pt idx="22">
                  <c:v>-0.31200000000000216</c:v>
                </c:pt>
                <c:pt idx="23">
                  <c:v>-0.3270000000000029</c:v>
                </c:pt>
                <c:pt idx="24">
                  <c:v>-0.29500000000000531</c:v>
                </c:pt>
                <c:pt idx="25">
                  <c:v>-0.27300000000000002</c:v>
                </c:pt>
                <c:pt idx="26">
                  <c:v>-0.27499999999999991</c:v>
                </c:pt>
                <c:pt idx="27">
                  <c:v>-0.31800000000000161</c:v>
                </c:pt>
                <c:pt idx="28">
                  <c:v>-0.29300000000000131</c:v>
                </c:pt>
                <c:pt idx="29">
                  <c:v>-0.30699999999999705</c:v>
                </c:pt>
                <c:pt idx="30">
                  <c:v>-0.32000000000000139</c:v>
                </c:pt>
                <c:pt idx="31">
                  <c:v>-0.32300000000000334</c:v>
                </c:pt>
                <c:pt idx="32">
                  <c:v>-0.30900000000000066</c:v>
                </c:pt>
                <c:pt idx="33">
                  <c:v>-0.30300000000000438</c:v>
                </c:pt>
                <c:pt idx="34">
                  <c:v>-0.30500000000000038</c:v>
                </c:pt>
                <c:pt idx="35">
                  <c:v>-0.31100000000000388</c:v>
                </c:pt>
                <c:pt idx="36">
                  <c:v>-0.30999999999999894</c:v>
                </c:pt>
                <c:pt idx="37">
                  <c:v>-0.30800000000000188</c:v>
                </c:pt>
                <c:pt idx="38">
                  <c:v>-0.30999999999999894</c:v>
                </c:pt>
                <c:pt idx="39">
                  <c:v>-0.31500000000000405</c:v>
                </c:pt>
                <c:pt idx="40">
                  <c:v>-0.29500000000000082</c:v>
                </c:pt>
                <c:pt idx="41">
                  <c:v>-0.30199999999999966</c:v>
                </c:pt>
                <c:pt idx="42">
                  <c:v>-0.31500000000000039</c:v>
                </c:pt>
                <c:pt idx="43">
                  <c:v>-0.13800000000000259</c:v>
                </c:pt>
                <c:pt idx="44">
                  <c:v>-0.32500000000000306</c:v>
                </c:pt>
                <c:pt idx="45">
                  <c:v>-0.223</c:v>
                </c:pt>
                <c:pt idx="46">
                  <c:v>-0.29700000000000082</c:v>
                </c:pt>
                <c:pt idx="47">
                  <c:v>-0.29200000000000031</c:v>
                </c:pt>
                <c:pt idx="48">
                  <c:v>-0.25999999999999912</c:v>
                </c:pt>
                <c:pt idx="49">
                  <c:v>-0.27800000000000047</c:v>
                </c:pt>
                <c:pt idx="50">
                  <c:v>-0.29400000000000026</c:v>
                </c:pt>
                <c:pt idx="51">
                  <c:v>-0.28699999999999876</c:v>
                </c:pt>
                <c:pt idx="52">
                  <c:v>-0.28899999999999876</c:v>
                </c:pt>
                <c:pt idx="53">
                  <c:v>-0.30500000000000038</c:v>
                </c:pt>
                <c:pt idx="54">
                  <c:v>-0.27699999999999964</c:v>
                </c:pt>
                <c:pt idx="55">
                  <c:v>-0.27499999999999991</c:v>
                </c:pt>
                <c:pt idx="56">
                  <c:v>-0.2800000000000003</c:v>
                </c:pt>
                <c:pt idx="57">
                  <c:v>-0.28800000000000031</c:v>
                </c:pt>
                <c:pt idx="58">
                  <c:v>-0.30300000000000032</c:v>
                </c:pt>
                <c:pt idx="59">
                  <c:v>-0.28400000000000031</c:v>
                </c:pt>
                <c:pt idx="60">
                  <c:v>-0.28200000000000008</c:v>
                </c:pt>
                <c:pt idx="61">
                  <c:v>-0.2760000000000053</c:v>
                </c:pt>
                <c:pt idx="62">
                  <c:v>-0.28500000000000192</c:v>
                </c:pt>
                <c:pt idx="63">
                  <c:v>-0.28700000000000631</c:v>
                </c:pt>
                <c:pt idx="64">
                  <c:v>-0.26500000000000412</c:v>
                </c:pt>
                <c:pt idx="65">
                  <c:v>-0.23900000000000254</c:v>
                </c:pt>
                <c:pt idx="66">
                  <c:v>-0.23900000000000254</c:v>
                </c:pt>
                <c:pt idx="67">
                  <c:v>-0.19700000000000273</c:v>
                </c:pt>
                <c:pt idx="68">
                  <c:v>-0.22400000000000198</c:v>
                </c:pt>
                <c:pt idx="69">
                  <c:v>-0.22700000000000389</c:v>
                </c:pt>
                <c:pt idx="70">
                  <c:v>-0.22999999999999754</c:v>
                </c:pt>
                <c:pt idx="71">
                  <c:v>-0.21200000000000341</c:v>
                </c:pt>
                <c:pt idx="72">
                  <c:v>-0.18099999999999652</c:v>
                </c:pt>
                <c:pt idx="73">
                  <c:v>-0.2149999999999973</c:v>
                </c:pt>
                <c:pt idx="74">
                  <c:v>-0.24299999999999419</c:v>
                </c:pt>
                <c:pt idx="75">
                  <c:v>-0.23699999999999913</c:v>
                </c:pt>
                <c:pt idx="76">
                  <c:v>-0.22299999999999601</c:v>
                </c:pt>
                <c:pt idx="77">
                  <c:v>-0.21199999999999536</c:v>
                </c:pt>
                <c:pt idx="78">
                  <c:v>-0.22800000000000153</c:v>
                </c:pt>
                <c:pt idx="79">
                  <c:v>-0.23600000000000071</c:v>
                </c:pt>
                <c:pt idx="80">
                  <c:v>-0.21399999999999952</c:v>
                </c:pt>
                <c:pt idx="81">
                  <c:v>-0.19699999999999451</c:v>
                </c:pt>
                <c:pt idx="82">
                  <c:v>-0.21600000000000291</c:v>
                </c:pt>
                <c:pt idx="83">
                  <c:v>-0.22000000000000242</c:v>
                </c:pt>
                <c:pt idx="84">
                  <c:v>-0.20600000000000004</c:v>
                </c:pt>
                <c:pt idx="85">
                  <c:v>-0.17999999999999883</c:v>
                </c:pt>
                <c:pt idx="86">
                  <c:v>-0.18300000000000041</c:v>
                </c:pt>
                <c:pt idx="87">
                  <c:v>-0.1849999999999962</c:v>
                </c:pt>
                <c:pt idx="88">
                  <c:v>-0.1980000000000004</c:v>
                </c:pt>
                <c:pt idx="89">
                  <c:v>-0.19000000000000128</c:v>
                </c:pt>
                <c:pt idx="90">
                  <c:v>-0.18700000000000022</c:v>
                </c:pt>
                <c:pt idx="91">
                  <c:v>-0.19099999999999948</c:v>
                </c:pt>
                <c:pt idx="92">
                  <c:v>-0.19099999999999948</c:v>
                </c:pt>
                <c:pt idx="93">
                  <c:v>-0.20999999999999994</c:v>
                </c:pt>
                <c:pt idx="94">
                  <c:v>-0.22899999999999984</c:v>
                </c:pt>
                <c:pt idx="95">
                  <c:v>-0.22000000000000242</c:v>
                </c:pt>
                <c:pt idx="96">
                  <c:v>-0.22999999999999754</c:v>
                </c:pt>
                <c:pt idx="97">
                  <c:v>-0.22500000000000001</c:v>
                </c:pt>
                <c:pt idx="98">
                  <c:v>-0.23799999999999683</c:v>
                </c:pt>
                <c:pt idx="99">
                  <c:v>-0.23399999999999724</c:v>
                </c:pt>
                <c:pt idx="100">
                  <c:v>-0.24600000000000399</c:v>
                </c:pt>
                <c:pt idx="101">
                  <c:v>-0.25300000000000544</c:v>
                </c:pt>
                <c:pt idx="102">
                  <c:v>-0.19400000000000084</c:v>
                </c:pt>
                <c:pt idx="103">
                  <c:v>-0.17499999999999274</c:v>
                </c:pt>
                <c:pt idx="104">
                  <c:v>-0.17199999999999951</c:v>
                </c:pt>
                <c:pt idx="105">
                  <c:v>-0.17599999999999918</c:v>
                </c:pt>
                <c:pt idx="106">
                  <c:v>-0.16799999999999995</c:v>
                </c:pt>
                <c:pt idx="107">
                  <c:v>-0.15499999999999503</c:v>
                </c:pt>
                <c:pt idx="108">
                  <c:v>-0.13100000000000556</c:v>
                </c:pt>
                <c:pt idx="109">
                  <c:v>-0.14800000000000146</c:v>
                </c:pt>
                <c:pt idx="110">
                  <c:v>-0.23799999999999683</c:v>
                </c:pt>
                <c:pt idx="111">
                  <c:v>-0.23500000000000298</c:v>
                </c:pt>
                <c:pt idx="112">
                  <c:v>-0.19000000000000128</c:v>
                </c:pt>
                <c:pt idx="113">
                  <c:v>-0.19600000000000506</c:v>
                </c:pt>
                <c:pt idx="114">
                  <c:v>-0.21500000000000521</c:v>
                </c:pt>
                <c:pt idx="115">
                  <c:v>-0.18600000000000191</c:v>
                </c:pt>
                <c:pt idx="116">
                  <c:v>-0.21799999999999919</c:v>
                </c:pt>
                <c:pt idx="117">
                  <c:v>-0.20100000000000229</c:v>
                </c:pt>
                <c:pt idx="118">
                  <c:v>-0.20900000000000141</c:v>
                </c:pt>
                <c:pt idx="119">
                  <c:v>-0.21700000000000091</c:v>
                </c:pt>
                <c:pt idx="120">
                  <c:v>-0.21700000000000091</c:v>
                </c:pt>
                <c:pt idx="121">
                  <c:v>-0.22400000000000198</c:v>
                </c:pt>
                <c:pt idx="122">
                  <c:v>-0.21899999999999686</c:v>
                </c:pt>
                <c:pt idx="123">
                  <c:v>-0.21599999999999497</c:v>
                </c:pt>
                <c:pt idx="124">
                  <c:v>-0.20399999999999607</c:v>
                </c:pt>
                <c:pt idx="125">
                  <c:v>-0.19400000000000084</c:v>
                </c:pt>
                <c:pt idx="126">
                  <c:v>-0.15200000000000141</c:v>
                </c:pt>
                <c:pt idx="127">
                  <c:v>-0.13600000000000279</c:v>
                </c:pt>
                <c:pt idx="128">
                  <c:v>-0.1199999999999954</c:v>
                </c:pt>
                <c:pt idx="129">
                  <c:v>-8.4999999999997758E-2</c:v>
                </c:pt>
                <c:pt idx="130">
                  <c:v>-3.4000000000000696E-2</c:v>
                </c:pt>
                <c:pt idx="131">
                  <c:v>-4.8999999999992404E-2</c:v>
                </c:pt>
                <c:pt idx="132">
                  <c:v>-2.8999999999994586E-2</c:v>
                </c:pt>
                <c:pt idx="133">
                  <c:v>-6.0000000000037914E-3</c:v>
                </c:pt>
                <c:pt idx="134">
                  <c:v>1.5000000000000581E-2</c:v>
                </c:pt>
                <c:pt idx="135">
                  <c:v>3.0999999999998789E-2</c:v>
                </c:pt>
                <c:pt idx="136">
                  <c:v>3.9999999999995595E-2</c:v>
                </c:pt>
                <c:pt idx="137">
                  <c:v>0.14800000000000146</c:v>
                </c:pt>
                <c:pt idx="138">
                  <c:v>0.19299999999999487</c:v>
                </c:pt>
                <c:pt idx="139">
                  <c:v>0.157999999999997</c:v>
                </c:pt>
                <c:pt idx="140">
                  <c:v>0.1730000000000054</c:v>
                </c:pt>
                <c:pt idx="141">
                  <c:v>0.16200000000000436</c:v>
                </c:pt>
                <c:pt idx="142">
                  <c:v>0.19000000000000128</c:v>
                </c:pt>
                <c:pt idx="143">
                  <c:v>0.20600000000000004</c:v>
                </c:pt>
                <c:pt idx="144">
                  <c:v>0.21200000000000341</c:v>
                </c:pt>
                <c:pt idx="145">
                  <c:v>0.24000000000000021</c:v>
                </c:pt>
                <c:pt idx="146">
                  <c:v>0.24599999999999614</c:v>
                </c:pt>
                <c:pt idx="147">
                  <c:v>0.28799999999999676</c:v>
                </c:pt>
                <c:pt idx="148">
                  <c:v>0.34099999999999725</c:v>
                </c:pt>
                <c:pt idx="149">
                  <c:v>0.37899999999999823</c:v>
                </c:pt>
                <c:pt idx="150">
                  <c:v>0.5200000000000049</c:v>
                </c:pt>
                <c:pt idx="151">
                  <c:v>0.50999999999999268</c:v>
                </c:pt>
                <c:pt idx="152">
                  <c:v>0.45799999999999963</c:v>
                </c:pt>
                <c:pt idx="153">
                  <c:v>0.47300000000000031</c:v>
                </c:pt>
                <c:pt idx="154">
                  <c:v>0.47500000000000331</c:v>
                </c:pt>
                <c:pt idx="155">
                  <c:v>0.48100000000000698</c:v>
                </c:pt>
                <c:pt idx="156">
                  <c:v>0.47400000000000558</c:v>
                </c:pt>
                <c:pt idx="157">
                  <c:v>0.45700000000000085</c:v>
                </c:pt>
                <c:pt idx="158">
                  <c:v>0.42799999999999905</c:v>
                </c:pt>
                <c:pt idx="159">
                  <c:v>0.43900000000000017</c:v>
                </c:pt>
                <c:pt idx="160">
                  <c:v>0.43399999999999417</c:v>
                </c:pt>
                <c:pt idx="161">
                  <c:v>0.40400000000000008</c:v>
                </c:pt>
                <c:pt idx="162">
                  <c:v>0.36100000000000282</c:v>
                </c:pt>
                <c:pt idx="163">
                  <c:v>0.35599999999999804</c:v>
                </c:pt>
                <c:pt idx="164">
                  <c:v>0.36299999999999955</c:v>
                </c:pt>
                <c:pt idx="165">
                  <c:v>0.37300000000000211</c:v>
                </c:pt>
                <c:pt idx="166">
                  <c:v>0.36699999999999916</c:v>
                </c:pt>
                <c:pt idx="167">
                  <c:v>0.3939999999999988</c:v>
                </c:pt>
                <c:pt idx="168">
                  <c:v>0.38800000000000284</c:v>
                </c:pt>
                <c:pt idx="169">
                  <c:v>0.37900000000000589</c:v>
                </c:pt>
                <c:pt idx="170">
                  <c:v>0.4060000000000043</c:v>
                </c:pt>
                <c:pt idx="171">
                  <c:v>0.44200000000000017</c:v>
                </c:pt>
                <c:pt idx="172">
                  <c:v>0.44299999999999895</c:v>
                </c:pt>
                <c:pt idx="173">
                  <c:v>0.42599999999999488</c:v>
                </c:pt>
                <c:pt idx="174">
                  <c:v>0.36399999999999727</c:v>
                </c:pt>
                <c:pt idx="175">
                  <c:v>0.42300000000000032</c:v>
                </c:pt>
                <c:pt idx="176">
                  <c:v>0.42200000000000237</c:v>
                </c:pt>
                <c:pt idx="177">
                  <c:v>0.42499999999999716</c:v>
                </c:pt>
                <c:pt idx="178">
                  <c:v>0.44499999999999434</c:v>
                </c:pt>
                <c:pt idx="179">
                  <c:v>0.45700000000000085</c:v>
                </c:pt>
                <c:pt idx="180">
                  <c:v>0.52799999999999514</c:v>
                </c:pt>
                <c:pt idx="181">
                  <c:v>0.48800000000000032</c:v>
                </c:pt>
                <c:pt idx="182">
                  <c:v>0.48200000000000481</c:v>
                </c:pt>
                <c:pt idx="183">
                  <c:v>0.48400000000000032</c:v>
                </c:pt>
                <c:pt idx="184">
                  <c:v>0.49500000000000138</c:v>
                </c:pt>
                <c:pt idx="185">
                  <c:v>0.47799999999999793</c:v>
                </c:pt>
                <c:pt idx="186">
                  <c:v>0.4690000000000083</c:v>
                </c:pt>
                <c:pt idx="187">
                  <c:v>0.31300000000000044</c:v>
                </c:pt>
                <c:pt idx="188">
                  <c:v>0.30900000000000066</c:v>
                </c:pt>
                <c:pt idx="189">
                  <c:v>0.30600000000000632</c:v>
                </c:pt>
                <c:pt idx="190">
                  <c:v>0.30400000000000232</c:v>
                </c:pt>
                <c:pt idx="191">
                  <c:v>0.32100000000000012</c:v>
                </c:pt>
                <c:pt idx="192">
                  <c:v>0.31399999999999867</c:v>
                </c:pt>
                <c:pt idx="193">
                  <c:v>0.30900000000000066</c:v>
                </c:pt>
                <c:pt idx="194">
                  <c:v>0.33400000000000446</c:v>
                </c:pt>
                <c:pt idx="195">
                  <c:v>0.33800000000000402</c:v>
                </c:pt>
                <c:pt idx="196">
                  <c:v>0.32300000000000334</c:v>
                </c:pt>
                <c:pt idx="197">
                  <c:v>0.21500000000000521</c:v>
                </c:pt>
                <c:pt idx="198">
                  <c:v>0.157999999999997</c:v>
                </c:pt>
                <c:pt idx="199">
                  <c:v>0.1130000000000031</c:v>
                </c:pt>
                <c:pt idx="200">
                  <c:v>0.14100000000000001</c:v>
                </c:pt>
                <c:pt idx="201">
                  <c:v>0.15600000000000094</c:v>
                </c:pt>
                <c:pt idx="202">
                  <c:v>0.12199999999999989</c:v>
                </c:pt>
                <c:pt idx="203">
                  <c:v>0.11200000000000543</c:v>
                </c:pt>
                <c:pt idx="204">
                  <c:v>0.1589999999999947</c:v>
                </c:pt>
                <c:pt idx="205">
                  <c:v>0.12999999999999959</c:v>
                </c:pt>
                <c:pt idx="206">
                  <c:v>0.10399999999999709</c:v>
                </c:pt>
                <c:pt idx="207">
                  <c:v>0.18500000000000424</c:v>
                </c:pt>
                <c:pt idx="208">
                  <c:v>0.23899999999999458</c:v>
                </c:pt>
                <c:pt idx="209">
                  <c:v>0.25500000000000078</c:v>
                </c:pt>
                <c:pt idx="210">
                  <c:v>0.27499999999999991</c:v>
                </c:pt>
                <c:pt idx="211">
                  <c:v>0.25599999999999956</c:v>
                </c:pt>
                <c:pt idx="212">
                  <c:v>0.30699999999999705</c:v>
                </c:pt>
                <c:pt idx="213">
                  <c:v>0.24099999999999877</c:v>
                </c:pt>
                <c:pt idx="214">
                  <c:v>0.25400000000000311</c:v>
                </c:pt>
                <c:pt idx="215">
                  <c:v>0.24000000000000021</c:v>
                </c:pt>
                <c:pt idx="216">
                  <c:v>0.23299999999999946</c:v>
                </c:pt>
                <c:pt idx="217">
                  <c:v>0.23500000000000298</c:v>
                </c:pt>
                <c:pt idx="218">
                  <c:v>0.28200000000000008</c:v>
                </c:pt>
                <c:pt idx="219">
                  <c:v>0.23900000000000254</c:v>
                </c:pt>
                <c:pt idx="220">
                  <c:v>0.23699999999999913</c:v>
                </c:pt>
                <c:pt idx="221">
                  <c:v>0.23099999999999529</c:v>
                </c:pt>
                <c:pt idx="222">
                  <c:v>0.25299999999999767</c:v>
                </c:pt>
                <c:pt idx="223">
                  <c:v>0.32200000000000562</c:v>
                </c:pt>
                <c:pt idx="224">
                  <c:v>0.33299999999999891</c:v>
                </c:pt>
                <c:pt idx="225">
                  <c:v>0.33299999999999891</c:v>
                </c:pt>
                <c:pt idx="226">
                  <c:v>0.3280000000000009</c:v>
                </c:pt>
                <c:pt idx="227">
                  <c:v>0.33000000000000473</c:v>
                </c:pt>
                <c:pt idx="228">
                  <c:v>0.36400000000000432</c:v>
                </c:pt>
                <c:pt idx="229">
                  <c:v>0.44500000000000206</c:v>
                </c:pt>
                <c:pt idx="230">
                  <c:v>0.46399999999999475</c:v>
                </c:pt>
                <c:pt idx="231">
                  <c:v>0.51699999999999413</c:v>
                </c:pt>
                <c:pt idx="232">
                  <c:v>0.56899999999999762</c:v>
                </c:pt>
                <c:pt idx="233">
                  <c:v>0.68299999999999805</c:v>
                </c:pt>
                <c:pt idx="234">
                  <c:v>0.66999999999999527</c:v>
                </c:pt>
                <c:pt idx="235">
                  <c:v>0.67900000000000105</c:v>
                </c:pt>
                <c:pt idx="236">
                  <c:v>0.65800000000000558</c:v>
                </c:pt>
                <c:pt idx="237">
                  <c:v>0.64999999999999758</c:v>
                </c:pt>
                <c:pt idx="238">
                  <c:v>0.68500000000000261</c:v>
                </c:pt>
                <c:pt idx="239">
                  <c:v>0.65100000000000391</c:v>
                </c:pt>
                <c:pt idx="240">
                  <c:v>2.0599999999999947</c:v>
                </c:pt>
                <c:pt idx="241">
                  <c:v>2.1300000000000008</c:v>
                </c:pt>
                <c:pt idx="242">
                  <c:v>1.5669999999999944</c:v>
                </c:pt>
                <c:pt idx="243">
                  <c:v>1.8160000000000043</c:v>
                </c:pt>
                <c:pt idx="244">
                  <c:v>1.6749999999999954</c:v>
                </c:pt>
                <c:pt idx="245">
                  <c:v>1.5610000000000035</c:v>
                </c:pt>
                <c:pt idx="246">
                  <c:v>1.5490000000000048</c:v>
                </c:pt>
                <c:pt idx="247">
                  <c:v>1.4799999999999895</c:v>
                </c:pt>
                <c:pt idx="248">
                  <c:v>1.4989999999999926</c:v>
                </c:pt>
                <c:pt idx="249">
                  <c:v>1.3339999999999947</c:v>
                </c:pt>
                <c:pt idx="250">
                  <c:v>1.3100000000000023</c:v>
                </c:pt>
                <c:pt idx="251">
                  <c:v>1.2440000000000051</c:v>
                </c:pt>
                <c:pt idx="252">
                  <c:v>1.3969999999999938</c:v>
                </c:pt>
                <c:pt idx="253">
                  <c:v>1.2599999999999876</c:v>
                </c:pt>
                <c:pt idx="254">
                  <c:v>1.225000000000005</c:v>
                </c:pt>
                <c:pt idx="255">
                  <c:v>1.225000000000005</c:v>
                </c:pt>
                <c:pt idx="256">
                  <c:v>1.2219999999999871</c:v>
                </c:pt>
                <c:pt idx="257">
                  <c:v>1.2209999999999912</c:v>
                </c:pt>
                <c:pt idx="258">
                  <c:v>1.1149999999999938</c:v>
                </c:pt>
                <c:pt idx="259">
                  <c:v>0.95600000000000163</c:v>
                </c:pt>
                <c:pt idx="260">
                  <c:v>0.96099999999999863</c:v>
                </c:pt>
                <c:pt idx="261">
                  <c:v>0.96000000000000085</c:v>
                </c:pt>
                <c:pt idx="262">
                  <c:v>1.0990000000000055</c:v>
                </c:pt>
                <c:pt idx="263">
                  <c:v>1.163000000000008</c:v>
                </c:pt>
                <c:pt idx="264">
                  <c:v>1.2050000000000072</c:v>
                </c:pt>
                <c:pt idx="265">
                  <c:v>1.3149999999999955</c:v>
                </c:pt>
                <c:pt idx="266">
                  <c:v>1.3189999999999951</c:v>
                </c:pt>
                <c:pt idx="267">
                  <c:v>1.4409999999999932</c:v>
                </c:pt>
                <c:pt idx="268">
                  <c:v>1.5129999999999955</c:v>
                </c:pt>
                <c:pt idx="269">
                  <c:v>1.5570000000000039</c:v>
                </c:pt>
                <c:pt idx="270">
                  <c:v>1.4579999999999871</c:v>
                </c:pt>
                <c:pt idx="271">
                  <c:v>1.4649999999999912</c:v>
                </c:pt>
                <c:pt idx="272">
                  <c:v>1.494999999999993</c:v>
                </c:pt>
                <c:pt idx="273">
                  <c:v>1.4580000000000037</c:v>
                </c:pt>
                <c:pt idx="274">
                  <c:v>1.4719999999999906</c:v>
                </c:pt>
                <c:pt idx="275">
                  <c:v>1.709000000000005</c:v>
                </c:pt>
                <c:pt idx="276">
                  <c:v>1.7589999999999906</c:v>
                </c:pt>
                <c:pt idx="277">
                  <c:v>1.7830000000000013</c:v>
                </c:pt>
                <c:pt idx="278">
                  <c:v>1.8100000000000005</c:v>
                </c:pt>
                <c:pt idx="279">
                  <c:v>1.8160000000000043</c:v>
                </c:pt>
                <c:pt idx="280">
                  <c:v>1.8579999999999901</c:v>
                </c:pt>
                <c:pt idx="281">
                  <c:v>1.8700000000000041</c:v>
                </c:pt>
                <c:pt idx="282">
                  <c:v>1.8799999999999928</c:v>
                </c:pt>
                <c:pt idx="283">
                  <c:v>1.8670000000000009</c:v>
                </c:pt>
                <c:pt idx="284">
                  <c:v>1.7879999999999925</c:v>
                </c:pt>
                <c:pt idx="285">
                  <c:v>1.708999999999991</c:v>
                </c:pt>
                <c:pt idx="286">
                  <c:v>1.8419999999999916</c:v>
                </c:pt>
                <c:pt idx="287">
                  <c:v>1.7819999999999931</c:v>
                </c:pt>
                <c:pt idx="288">
                  <c:v>1.8460000000000021</c:v>
                </c:pt>
                <c:pt idx="289">
                  <c:v>1.8029999999999951</c:v>
                </c:pt>
                <c:pt idx="290">
                  <c:v>1.7479999999999913</c:v>
                </c:pt>
                <c:pt idx="291">
                  <c:v>1.7559999999999905</c:v>
                </c:pt>
                <c:pt idx="292">
                  <c:v>1.8460000000000021</c:v>
                </c:pt>
                <c:pt idx="293">
                  <c:v>1.8180000000000041</c:v>
                </c:pt>
                <c:pt idx="294">
                  <c:v>1.9269999999999978</c:v>
                </c:pt>
                <c:pt idx="295">
                  <c:v>1.8909999999999978</c:v>
                </c:pt>
                <c:pt idx="296">
                  <c:v>1.8829999999999978</c:v>
                </c:pt>
                <c:pt idx="297">
                  <c:v>1.903000000000006</c:v>
                </c:pt>
                <c:pt idx="298">
                  <c:v>1.8229999999999928</c:v>
                </c:pt>
                <c:pt idx="299">
                  <c:v>1.9929999999999959</c:v>
                </c:pt>
                <c:pt idx="300">
                  <c:v>1.9840000000000082</c:v>
                </c:pt>
                <c:pt idx="301">
                  <c:v>1.9849999999999919</c:v>
                </c:pt>
                <c:pt idx="302">
                  <c:v>2.0289999999999981</c:v>
                </c:pt>
                <c:pt idx="303">
                  <c:v>2.0589999999999975</c:v>
                </c:pt>
                <c:pt idx="304">
                  <c:v>2.0909999999999984</c:v>
                </c:pt>
                <c:pt idx="305">
                  <c:v>2.2410000000000001</c:v>
                </c:pt>
                <c:pt idx="306">
                  <c:v>2.6809999999999956</c:v>
                </c:pt>
                <c:pt idx="307">
                  <c:v>3.0889999999999995</c:v>
                </c:pt>
                <c:pt idx="308">
                  <c:v>3.2419999999999982</c:v>
                </c:pt>
                <c:pt idx="309">
                  <c:v>3.4969999999999977</c:v>
                </c:pt>
                <c:pt idx="310">
                  <c:v>3.4490000000000043</c:v>
                </c:pt>
                <c:pt idx="311">
                  <c:v>3.2629999999999981</c:v>
                </c:pt>
                <c:pt idx="312">
                  <c:v>3.2160000000000037</c:v>
                </c:pt>
                <c:pt idx="313">
                  <c:v>3.481999999999994</c:v>
                </c:pt>
                <c:pt idx="314">
                  <c:v>3.6509999999999998</c:v>
                </c:pt>
                <c:pt idx="315">
                  <c:v>3.7179999999999946</c:v>
                </c:pt>
                <c:pt idx="316">
                  <c:v>3.7810000000000001</c:v>
                </c:pt>
                <c:pt idx="317">
                  <c:v>3.4949999999999988</c:v>
                </c:pt>
                <c:pt idx="318">
                  <c:v>3.4370000000000007</c:v>
                </c:pt>
                <c:pt idx="319">
                  <c:v>3.4370000000000007</c:v>
                </c:pt>
                <c:pt idx="320">
                  <c:v>3.4359999999999937</c:v>
                </c:pt>
                <c:pt idx="321">
                  <c:v>3.2640000000000002</c:v>
                </c:pt>
                <c:pt idx="322">
                  <c:v>3.4080000000000021</c:v>
                </c:pt>
                <c:pt idx="323">
                  <c:v>3.3400000000000007</c:v>
                </c:pt>
                <c:pt idx="324">
                  <c:v>3.3240000000000025</c:v>
                </c:pt>
                <c:pt idx="325">
                  <c:v>3.4359999999999977</c:v>
                </c:pt>
                <c:pt idx="326">
                  <c:v>3.4189999999999987</c:v>
                </c:pt>
                <c:pt idx="327">
                  <c:v>3.2459999999999982</c:v>
                </c:pt>
                <c:pt idx="328">
                  <c:v>3.5360000000000027</c:v>
                </c:pt>
                <c:pt idx="329">
                  <c:v>3.413999999999997</c:v>
                </c:pt>
                <c:pt idx="330">
                  <c:v>3.4359999999999977</c:v>
                </c:pt>
                <c:pt idx="331">
                  <c:v>3.4529999999999967</c:v>
                </c:pt>
                <c:pt idx="332">
                  <c:v>3.3959999999999977</c:v>
                </c:pt>
                <c:pt idx="333">
                  <c:v>3.3909999999999973</c:v>
                </c:pt>
                <c:pt idx="334">
                  <c:v>3.3719999999999977</c:v>
                </c:pt>
                <c:pt idx="335">
                  <c:v>3.4089999999999954</c:v>
                </c:pt>
                <c:pt idx="336">
                  <c:v>3.3770000000000033</c:v>
                </c:pt>
                <c:pt idx="337">
                  <c:v>3.3089999999999975</c:v>
                </c:pt>
                <c:pt idx="338">
                  <c:v>3.299000000000003</c:v>
                </c:pt>
                <c:pt idx="339">
                  <c:v>3.2449999999999992</c:v>
                </c:pt>
                <c:pt idx="340">
                  <c:v>3.1090000000000018</c:v>
                </c:pt>
                <c:pt idx="341">
                  <c:v>2.9659999999999975</c:v>
                </c:pt>
                <c:pt idx="342">
                  <c:v>2.9410000000000025</c:v>
                </c:pt>
                <c:pt idx="343">
                  <c:v>2.8749999999999964</c:v>
                </c:pt>
                <c:pt idx="344">
                  <c:v>2.8029999999999937</c:v>
                </c:pt>
                <c:pt idx="345">
                  <c:v>2.7620000000000022</c:v>
                </c:pt>
                <c:pt idx="346">
                  <c:v>2.8559999999999963</c:v>
                </c:pt>
                <c:pt idx="347">
                  <c:v>2.793000000000001</c:v>
                </c:pt>
                <c:pt idx="348">
                  <c:v>2.7920000000000034</c:v>
                </c:pt>
                <c:pt idx="349">
                  <c:v>2.6640000000000001</c:v>
                </c:pt>
                <c:pt idx="350">
                  <c:v>2.7449999999999992</c:v>
                </c:pt>
                <c:pt idx="351">
                  <c:v>2.6069999999999993</c:v>
                </c:pt>
                <c:pt idx="352">
                  <c:v>2.5419999999999998</c:v>
                </c:pt>
                <c:pt idx="353">
                  <c:v>2.641</c:v>
                </c:pt>
                <c:pt idx="354">
                  <c:v>2.8689999999999971</c:v>
                </c:pt>
                <c:pt idx="355">
                  <c:v>2.878999999999996</c:v>
                </c:pt>
                <c:pt idx="356">
                  <c:v>2.8630000000000071</c:v>
                </c:pt>
                <c:pt idx="357">
                  <c:v>2.7850000000000019</c:v>
                </c:pt>
                <c:pt idx="358">
                  <c:v>2.6269999999999971</c:v>
                </c:pt>
                <c:pt idx="359">
                  <c:v>2.4109999999999943</c:v>
                </c:pt>
                <c:pt idx="360">
                  <c:v>2.3359999999999967</c:v>
                </c:pt>
                <c:pt idx="361">
                  <c:v>2.3570000000000038</c:v>
                </c:pt>
                <c:pt idx="362">
                  <c:v>2.3179999999999978</c:v>
                </c:pt>
                <c:pt idx="363">
                  <c:v>2.2590000000000021</c:v>
                </c:pt>
                <c:pt idx="364">
                  <c:v>2.3430000000000017</c:v>
                </c:pt>
                <c:pt idx="365">
                  <c:v>2.3280000000000007</c:v>
                </c:pt>
                <c:pt idx="366">
                  <c:v>2.3200000000000021</c:v>
                </c:pt>
                <c:pt idx="367">
                  <c:v>2.3179999999999978</c:v>
                </c:pt>
                <c:pt idx="368">
                  <c:v>2.3429999999999929</c:v>
                </c:pt>
                <c:pt idx="369">
                  <c:v>2.3159999999999927</c:v>
                </c:pt>
                <c:pt idx="370">
                  <c:v>2.3919999999999977</c:v>
                </c:pt>
                <c:pt idx="371">
                  <c:v>2.3879999999999946</c:v>
                </c:pt>
                <c:pt idx="372">
                  <c:v>2.3669999999999987</c:v>
                </c:pt>
                <c:pt idx="373">
                  <c:v>2.3140000000000067</c:v>
                </c:pt>
                <c:pt idx="374">
                  <c:v>2.6840000000000082</c:v>
                </c:pt>
                <c:pt idx="375">
                  <c:v>2.9249999999999954</c:v>
                </c:pt>
                <c:pt idx="376">
                  <c:v>3.0649999999999982</c:v>
                </c:pt>
                <c:pt idx="377">
                  <c:v>3.0439999999999952</c:v>
                </c:pt>
                <c:pt idx="378">
                  <c:v>3.0619999999999958</c:v>
                </c:pt>
                <c:pt idx="379">
                  <c:v>3.0229999999999979</c:v>
                </c:pt>
                <c:pt idx="380">
                  <c:v>3.0719999999999987</c:v>
                </c:pt>
                <c:pt idx="381">
                  <c:v>3.0190000000000068</c:v>
                </c:pt>
                <c:pt idx="382">
                  <c:v>2.8990000000000027</c:v>
                </c:pt>
                <c:pt idx="383">
                  <c:v>2.8089999999999993</c:v>
                </c:pt>
                <c:pt idx="384">
                  <c:v>2.8219999999999947</c:v>
                </c:pt>
                <c:pt idx="385">
                  <c:v>2.8260000000000027</c:v>
                </c:pt>
                <c:pt idx="386">
                  <c:v>3.091999999999997</c:v>
                </c:pt>
                <c:pt idx="387">
                  <c:v>3.1709999999999994</c:v>
                </c:pt>
                <c:pt idx="388">
                  <c:v>3.2259999999999955</c:v>
                </c:pt>
                <c:pt idx="389">
                  <c:v>3.327</c:v>
                </c:pt>
                <c:pt idx="390">
                  <c:v>3.3060000000000027</c:v>
                </c:pt>
                <c:pt idx="391">
                  <c:v>2.8119999999999967</c:v>
                </c:pt>
                <c:pt idx="392">
                  <c:v>2.8389999999999977</c:v>
                </c:pt>
                <c:pt idx="393">
                  <c:v>2.9949999999999997</c:v>
                </c:pt>
                <c:pt idx="394">
                  <c:v>2.986999999999993</c:v>
                </c:pt>
                <c:pt idx="395">
                  <c:v>3.0440000000000031</c:v>
                </c:pt>
                <c:pt idx="396">
                  <c:v>3.1630000000000011</c:v>
                </c:pt>
                <c:pt idx="397">
                  <c:v>3.138999999999994</c:v>
                </c:pt>
                <c:pt idx="398">
                  <c:v>3.1039999999999992</c:v>
                </c:pt>
                <c:pt idx="399">
                  <c:v>3.0330000000000013</c:v>
                </c:pt>
                <c:pt idx="400">
                  <c:v>2.9550000000000027</c:v>
                </c:pt>
                <c:pt idx="401">
                  <c:v>3.0079999999999982</c:v>
                </c:pt>
                <c:pt idx="402">
                  <c:v>3.1090000000000018</c:v>
                </c:pt>
                <c:pt idx="403">
                  <c:v>3.1809999999999952</c:v>
                </c:pt>
                <c:pt idx="404">
                  <c:v>2.9570000000000007</c:v>
                </c:pt>
                <c:pt idx="405">
                  <c:v>2.7840000000000011</c:v>
                </c:pt>
                <c:pt idx="406">
                  <c:v>2.7109999999999972</c:v>
                </c:pt>
                <c:pt idx="407">
                  <c:v>2.5700000000000047</c:v>
                </c:pt>
                <c:pt idx="408">
                  <c:v>2.6479999999999952</c:v>
                </c:pt>
                <c:pt idx="409">
                  <c:v>2.7230000000000052</c:v>
                </c:pt>
                <c:pt idx="410">
                  <c:v>2.7559999999999985</c:v>
                </c:pt>
                <c:pt idx="411">
                  <c:v>2.865000000000002</c:v>
                </c:pt>
                <c:pt idx="412">
                  <c:v>2.8340000000000027</c:v>
                </c:pt>
                <c:pt idx="413">
                  <c:v>2.7640000000000002</c:v>
                </c:pt>
                <c:pt idx="414">
                  <c:v>2.8730000000000007</c:v>
                </c:pt>
                <c:pt idx="415">
                  <c:v>2.9279999999999982</c:v>
                </c:pt>
                <c:pt idx="416">
                  <c:v>2.9079999999999995</c:v>
                </c:pt>
                <c:pt idx="417">
                  <c:v>2.8329999999999878</c:v>
                </c:pt>
                <c:pt idx="418">
                  <c:v>2.9660000000000064</c:v>
                </c:pt>
                <c:pt idx="419">
                  <c:v>2.8509999999999978</c:v>
                </c:pt>
                <c:pt idx="420">
                  <c:v>2.7909999999999981</c:v>
                </c:pt>
                <c:pt idx="421">
                  <c:v>2.8750000000000027</c:v>
                </c:pt>
                <c:pt idx="422">
                  <c:v>2.9390000000000067</c:v>
                </c:pt>
                <c:pt idx="423">
                  <c:v>2.9159999999999977</c:v>
                </c:pt>
                <c:pt idx="424">
                  <c:v>2.9830000000000032</c:v>
                </c:pt>
                <c:pt idx="425">
                  <c:v>2.9879999999999995</c:v>
                </c:pt>
                <c:pt idx="426">
                  <c:v>2.961999999999998</c:v>
                </c:pt>
                <c:pt idx="427">
                  <c:v>3.0980000000000008</c:v>
                </c:pt>
                <c:pt idx="428">
                  <c:v>2.9290000000000038</c:v>
                </c:pt>
                <c:pt idx="429">
                  <c:v>2.9399999999999937</c:v>
                </c:pt>
                <c:pt idx="430">
                  <c:v>3.1470000000000042</c:v>
                </c:pt>
                <c:pt idx="431">
                  <c:v>3.0180000000000007</c:v>
                </c:pt>
                <c:pt idx="432">
                  <c:v>2.9809999999999981</c:v>
                </c:pt>
                <c:pt idx="433">
                  <c:v>3.169000000000004</c:v>
                </c:pt>
                <c:pt idx="434">
                  <c:v>3.1880000000000002</c:v>
                </c:pt>
                <c:pt idx="435">
                  <c:v>3.2159999999999997</c:v>
                </c:pt>
                <c:pt idx="436">
                  <c:v>3.2030000000000052</c:v>
                </c:pt>
                <c:pt idx="437">
                  <c:v>3.2220000000000049</c:v>
                </c:pt>
                <c:pt idx="438">
                  <c:v>3.4620000000000037</c:v>
                </c:pt>
                <c:pt idx="439">
                  <c:v>3.4709999999999988</c:v>
                </c:pt>
                <c:pt idx="440">
                  <c:v>3.4860000000000024</c:v>
                </c:pt>
                <c:pt idx="441">
                  <c:v>3.5620000000000029</c:v>
                </c:pt>
                <c:pt idx="442">
                  <c:v>3.4860000000000024</c:v>
                </c:pt>
                <c:pt idx="443">
                  <c:v>3.5270000000000046</c:v>
                </c:pt>
                <c:pt idx="444">
                  <c:v>3.4810000000000048</c:v>
                </c:pt>
                <c:pt idx="445">
                  <c:v>3.5549999999999926</c:v>
                </c:pt>
                <c:pt idx="446">
                  <c:v>3.8319999999999927</c:v>
                </c:pt>
                <c:pt idx="447">
                  <c:v>4.1179999999999852</c:v>
                </c:pt>
                <c:pt idx="448">
                  <c:v>4.3330000000000002</c:v>
                </c:pt>
                <c:pt idx="449">
                  <c:v>4.0310000000000024</c:v>
                </c:pt>
                <c:pt idx="450">
                  <c:v>3.9159999999999937</c:v>
                </c:pt>
                <c:pt idx="451">
                  <c:v>3.913000000000002</c:v>
                </c:pt>
                <c:pt idx="452">
                  <c:v>4.0209999999999955</c:v>
                </c:pt>
                <c:pt idx="453">
                  <c:v>3.7769999999999988</c:v>
                </c:pt>
                <c:pt idx="454">
                  <c:v>3.9540000000000037</c:v>
                </c:pt>
                <c:pt idx="455">
                  <c:v>4.7780000000000022</c:v>
                </c:pt>
                <c:pt idx="456">
                  <c:v>5.2269999999999985</c:v>
                </c:pt>
                <c:pt idx="457">
                  <c:v>5.2259999999999955</c:v>
                </c:pt>
                <c:pt idx="458">
                  <c:v>5.3069999999999995</c:v>
                </c:pt>
                <c:pt idx="459">
                  <c:v>5.266999999999995</c:v>
                </c:pt>
                <c:pt idx="460">
                  <c:v>5.501999999999998</c:v>
                </c:pt>
                <c:pt idx="461">
                  <c:v>5.5269999999999975</c:v>
                </c:pt>
                <c:pt idx="462">
                  <c:v>5.5049999999999955</c:v>
                </c:pt>
                <c:pt idx="463">
                  <c:v>5.5880000000000019</c:v>
                </c:pt>
                <c:pt idx="464">
                  <c:v>5.8710000000000084</c:v>
                </c:pt>
                <c:pt idx="465">
                  <c:v>5.7829999999999959</c:v>
                </c:pt>
                <c:pt idx="466">
                  <c:v>5.4760000000000124</c:v>
                </c:pt>
                <c:pt idx="467">
                  <c:v>5.3699999999999966</c:v>
                </c:pt>
                <c:pt idx="468">
                  <c:v>5.6350000000000025</c:v>
                </c:pt>
                <c:pt idx="469">
                  <c:v>5.5269999999999975</c:v>
                </c:pt>
                <c:pt idx="470">
                  <c:v>5.5639999999999965</c:v>
                </c:pt>
                <c:pt idx="471">
                  <c:v>5.5529999999999955</c:v>
                </c:pt>
                <c:pt idx="472">
                  <c:v>6.1039999999999965</c:v>
                </c:pt>
                <c:pt idx="473">
                  <c:v>6.391</c:v>
                </c:pt>
                <c:pt idx="474">
                  <c:v>6.9600000000000017</c:v>
                </c:pt>
                <c:pt idx="475">
                  <c:v>7.3450000000000015</c:v>
                </c:pt>
                <c:pt idx="476">
                  <c:v>7.6410000000000053</c:v>
                </c:pt>
                <c:pt idx="477">
                  <c:v>8.1220000000000034</c:v>
                </c:pt>
                <c:pt idx="478">
                  <c:v>8.5810000000000013</c:v>
                </c:pt>
                <c:pt idx="479">
                  <c:v>8.9540000000000006</c:v>
                </c:pt>
                <c:pt idx="480">
                  <c:v>9.3580000000000041</c:v>
                </c:pt>
                <c:pt idx="481">
                  <c:v>9.3960000000000008</c:v>
                </c:pt>
                <c:pt idx="482">
                  <c:v>9.3340000000000032</c:v>
                </c:pt>
                <c:pt idx="483">
                  <c:v>9.1350000000000051</c:v>
                </c:pt>
                <c:pt idx="484">
                  <c:v>8.82</c:v>
                </c:pt>
                <c:pt idx="485">
                  <c:v>7.9599999999999982</c:v>
                </c:pt>
                <c:pt idx="486">
                  <c:v>8.0380000000000003</c:v>
                </c:pt>
                <c:pt idx="487">
                  <c:v>8.1220000000000034</c:v>
                </c:pt>
                <c:pt idx="488">
                  <c:v>8.1160000000000014</c:v>
                </c:pt>
                <c:pt idx="489">
                  <c:v>8.0279999999999987</c:v>
                </c:pt>
                <c:pt idx="490">
                  <c:v>8.1380000000000017</c:v>
                </c:pt>
                <c:pt idx="491">
                  <c:v>8.0900000000000016</c:v>
                </c:pt>
                <c:pt idx="492">
                  <c:v>8.3810000000000038</c:v>
                </c:pt>
                <c:pt idx="493">
                  <c:v>8.3790000000000067</c:v>
                </c:pt>
                <c:pt idx="494">
                  <c:v>8.629999999999999</c:v>
                </c:pt>
                <c:pt idx="495">
                  <c:v>8.7550000000000008</c:v>
                </c:pt>
                <c:pt idx="496">
                  <c:v>8.6160000000000014</c:v>
                </c:pt>
                <c:pt idx="497">
                  <c:v>8.7360000000000007</c:v>
                </c:pt>
                <c:pt idx="498">
                  <c:v>8.6940000000000008</c:v>
                </c:pt>
                <c:pt idx="499">
                  <c:v>8.8720000000000248</c:v>
                </c:pt>
                <c:pt idx="500">
                  <c:v>9.4850000000000048</c:v>
                </c:pt>
                <c:pt idx="501">
                  <c:v>9.7670000000000012</c:v>
                </c:pt>
                <c:pt idx="502">
                  <c:v>10.137999999999998</c:v>
                </c:pt>
                <c:pt idx="503">
                  <c:v>10.191000000000001</c:v>
                </c:pt>
                <c:pt idx="504">
                  <c:v>11.216000000000001</c:v>
                </c:pt>
                <c:pt idx="505">
                  <c:v>11.515000000000002</c:v>
                </c:pt>
                <c:pt idx="506">
                  <c:v>11.48</c:v>
                </c:pt>
                <c:pt idx="507">
                  <c:v>11.504000000000001</c:v>
                </c:pt>
                <c:pt idx="508">
                  <c:v>11.461</c:v>
                </c:pt>
                <c:pt idx="509">
                  <c:v>11.937000000000001</c:v>
                </c:pt>
                <c:pt idx="510">
                  <c:v>12.721</c:v>
                </c:pt>
                <c:pt idx="511">
                  <c:v>12.427000000000001</c:v>
                </c:pt>
                <c:pt idx="512">
                  <c:v>12.681000000000001</c:v>
                </c:pt>
                <c:pt idx="513">
                  <c:v>12.667000000000002</c:v>
                </c:pt>
                <c:pt idx="514">
                  <c:v>12.727</c:v>
                </c:pt>
                <c:pt idx="515">
                  <c:v>12.744999999999997</c:v>
                </c:pt>
                <c:pt idx="516">
                  <c:v>12.781000000000001</c:v>
                </c:pt>
                <c:pt idx="517">
                  <c:v>12.782</c:v>
                </c:pt>
                <c:pt idx="518">
                  <c:v>12.792000000000003</c:v>
                </c:pt>
                <c:pt idx="519">
                  <c:v>12.793000000000001</c:v>
                </c:pt>
                <c:pt idx="520">
                  <c:v>12.796000000000003</c:v>
                </c:pt>
                <c:pt idx="521">
                  <c:v>12.726000000000003</c:v>
                </c:pt>
                <c:pt idx="522">
                  <c:v>12.726000000000001</c:v>
                </c:pt>
                <c:pt idx="523">
                  <c:v>12.721</c:v>
                </c:pt>
                <c:pt idx="524">
                  <c:v>12.404000000000002</c:v>
                </c:pt>
                <c:pt idx="525">
                  <c:v>12.669</c:v>
                </c:pt>
                <c:pt idx="526">
                  <c:v>13.405000000000006</c:v>
                </c:pt>
                <c:pt idx="527">
                  <c:v>13.422000000000002</c:v>
                </c:pt>
                <c:pt idx="528">
                  <c:v>13.502000000000002</c:v>
                </c:pt>
                <c:pt idx="529">
                  <c:v>14.202000000000004</c:v>
                </c:pt>
                <c:pt idx="530">
                  <c:v>14.768000000000001</c:v>
                </c:pt>
                <c:pt idx="531">
                  <c:v>15.035</c:v>
                </c:pt>
                <c:pt idx="532">
                  <c:v>15.751000000000005</c:v>
                </c:pt>
                <c:pt idx="533">
                  <c:v>16.780999999999924</c:v>
                </c:pt>
                <c:pt idx="534">
                  <c:v>17.812999999999999</c:v>
                </c:pt>
                <c:pt idx="535">
                  <c:v>19.797000000000004</c:v>
                </c:pt>
                <c:pt idx="536">
                  <c:v>21.610000000000031</c:v>
                </c:pt>
                <c:pt idx="537">
                  <c:v>25.360999999999986</c:v>
                </c:pt>
                <c:pt idx="538">
                  <c:v>25.983999999999916</c:v>
                </c:pt>
                <c:pt idx="539">
                  <c:v>25.944999999999986</c:v>
                </c:pt>
                <c:pt idx="540">
                  <c:v>25.987000000000002</c:v>
                </c:pt>
                <c:pt idx="541">
                  <c:v>24.155999999999992</c:v>
                </c:pt>
                <c:pt idx="542">
                  <c:v>22.627000000000031</c:v>
                </c:pt>
                <c:pt idx="543">
                  <c:v>21.182999999999989</c:v>
                </c:pt>
                <c:pt idx="544">
                  <c:v>21.198999999999987</c:v>
                </c:pt>
                <c:pt idx="545">
                  <c:v>20.944000000000003</c:v>
                </c:pt>
                <c:pt idx="546">
                  <c:v>20.842999999999989</c:v>
                </c:pt>
                <c:pt idx="547">
                  <c:v>20.035000000000004</c:v>
                </c:pt>
                <c:pt idx="548">
                  <c:v>19.224999999999987</c:v>
                </c:pt>
                <c:pt idx="549">
                  <c:v>19.093000000000004</c:v>
                </c:pt>
                <c:pt idx="550">
                  <c:v>18.610000000000031</c:v>
                </c:pt>
                <c:pt idx="551">
                  <c:v>18.638999999999996</c:v>
                </c:pt>
                <c:pt idx="552">
                  <c:v>19.621999999999996</c:v>
                </c:pt>
                <c:pt idx="553">
                  <c:v>21.628</c:v>
                </c:pt>
                <c:pt idx="554">
                  <c:v>22.634000000000071</c:v>
                </c:pt>
                <c:pt idx="555">
                  <c:v>24.154999999999998</c:v>
                </c:pt>
                <c:pt idx="556">
                  <c:v>24.631000000000071</c:v>
                </c:pt>
                <c:pt idx="557">
                  <c:v>24.381</c:v>
                </c:pt>
                <c:pt idx="558">
                  <c:v>23.372999999999987</c:v>
                </c:pt>
                <c:pt idx="559">
                  <c:v>23.241999999999987</c:v>
                </c:pt>
                <c:pt idx="560">
                  <c:v>23.003000000000004</c:v>
                </c:pt>
                <c:pt idx="561">
                  <c:v>23.471999999999987</c:v>
                </c:pt>
                <c:pt idx="562">
                  <c:v>23.571000000000005</c:v>
                </c:pt>
                <c:pt idx="563">
                  <c:v>23.116000000000035</c:v>
                </c:pt>
                <c:pt idx="564">
                  <c:v>23.430999999999987</c:v>
                </c:pt>
                <c:pt idx="565">
                  <c:v>23.797999999999988</c:v>
                </c:pt>
                <c:pt idx="566">
                  <c:v>24.077000000000005</c:v>
                </c:pt>
                <c:pt idx="567">
                  <c:v>24.790999999999986</c:v>
                </c:pt>
                <c:pt idx="568">
                  <c:v>24.767999999999986</c:v>
                </c:pt>
                <c:pt idx="569">
                  <c:v>26.044999999999987</c:v>
                </c:pt>
                <c:pt idx="570">
                  <c:v>26.243000000000002</c:v>
                </c:pt>
                <c:pt idx="571">
                  <c:v>26.128999999999987</c:v>
                </c:pt>
                <c:pt idx="572">
                  <c:v>25.215</c:v>
                </c:pt>
                <c:pt idx="573">
                  <c:v>25.616000000000035</c:v>
                </c:pt>
                <c:pt idx="574">
                  <c:v>25.417000000000005</c:v>
                </c:pt>
                <c:pt idx="575">
                  <c:v>25.257999999999999</c:v>
                </c:pt>
                <c:pt idx="576">
                  <c:v>25.244000000000003</c:v>
                </c:pt>
                <c:pt idx="577">
                  <c:v>25.324000000000005</c:v>
                </c:pt>
                <c:pt idx="578">
                  <c:v>25.775000000000002</c:v>
                </c:pt>
                <c:pt idx="579">
                  <c:v>25.209000000000003</c:v>
                </c:pt>
                <c:pt idx="580">
                  <c:v>24.921999999999986</c:v>
                </c:pt>
                <c:pt idx="581">
                  <c:v>22.570999999999987</c:v>
                </c:pt>
                <c:pt idx="582">
                  <c:v>21.387</c:v>
                </c:pt>
                <c:pt idx="583">
                  <c:v>21.038999999999987</c:v>
                </c:pt>
                <c:pt idx="584">
                  <c:v>20.753000000000004</c:v>
                </c:pt>
                <c:pt idx="585">
                  <c:v>21.441999999999986</c:v>
                </c:pt>
                <c:pt idx="586">
                  <c:v>22.341999999999999</c:v>
                </c:pt>
                <c:pt idx="587">
                  <c:v>23.288999999999916</c:v>
                </c:pt>
                <c:pt idx="588">
                  <c:v>22.087999999999987</c:v>
                </c:pt>
                <c:pt idx="589">
                  <c:v>20.424000000000003</c:v>
                </c:pt>
                <c:pt idx="590">
                  <c:v>19.822999999999986</c:v>
                </c:pt>
                <c:pt idx="591">
                  <c:v>19.904999999999987</c:v>
                </c:pt>
                <c:pt idx="592">
                  <c:v>20.830000000000005</c:v>
                </c:pt>
                <c:pt idx="593">
                  <c:v>20.902999999999917</c:v>
                </c:pt>
                <c:pt idx="594">
                  <c:v>20.906000000000002</c:v>
                </c:pt>
                <c:pt idx="595">
                  <c:v>20.908999999999928</c:v>
                </c:pt>
                <c:pt idx="596">
                  <c:v>20.985999999999894</c:v>
                </c:pt>
                <c:pt idx="597">
                  <c:v>21.326000000000004</c:v>
                </c:pt>
                <c:pt idx="598">
                  <c:v>20.206999999999987</c:v>
                </c:pt>
                <c:pt idx="599">
                  <c:v>20.300000000000004</c:v>
                </c:pt>
                <c:pt idx="600">
                  <c:v>20.353000000000005</c:v>
                </c:pt>
                <c:pt idx="601">
                  <c:v>20.626999999999999</c:v>
                </c:pt>
                <c:pt idx="602">
                  <c:v>20.250999999999987</c:v>
                </c:pt>
                <c:pt idx="603">
                  <c:v>19.217999999999996</c:v>
                </c:pt>
                <c:pt idx="604">
                  <c:v>19.190000000000001</c:v>
                </c:pt>
                <c:pt idx="605">
                  <c:v>19.852999999999987</c:v>
                </c:pt>
                <c:pt idx="606">
                  <c:v>19.954000000000001</c:v>
                </c:pt>
                <c:pt idx="607">
                  <c:v>19.795999999999989</c:v>
                </c:pt>
                <c:pt idx="608">
                  <c:v>19.670999999999999</c:v>
                </c:pt>
                <c:pt idx="609">
                  <c:v>19.673999999999999</c:v>
                </c:pt>
                <c:pt idx="610">
                  <c:v>19.628999999999987</c:v>
                </c:pt>
                <c:pt idx="611">
                  <c:v>18.420999999999989</c:v>
                </c:pt>
                <c:pt idx="612">
                  <c:v>18.044999999999987</c:v>
                </c:pt>
                <c:pt idx="613">
                  <c:v>16.494999999999987</c:v>
                </c:pt>
                <c:pt idx="614">
                  <c:v>15.892000000000024</c:v>
                </c:pt>
                <c:pt idx="615">
                  <c:v>16.099999999999987</c:v>
                </c:pt>
                <c:pt idx="616">
                  <c:v>16.662000000000003</c:v>
                </c:pt>
                <c:pt idx="617">
                  <c:v>16.926000000000002</c:v>
                </c:pt>
                <c:pt idx="618">
                  <c:v>17.864999999999988</c:v>
                </c:pt>
                <c:pt idx="619">
                  <c:v>17.461000000000002</c:v>
                </c:pt>
                <c:pt idx="620">
                  <c:v>17.497000000000003</c:v>
                </c:pt>
                <c:pt idx="621">
                  <c:v>17.114000000000079</c:v>
                </c:pt>
                <c:pt idx="622">
                  <c:v>17.146000000000001</c:v>
                </c:pt>
                <c:pt idx="623">
                  <c:v>17.660000000000004</c:v>
                </c:pt>
                <c:pt idx="624">
                  <c:v>17.518999999999988</c:v>
                </c:pt>
                <c:pt idx="625">
                  <c:v>17.216999999999999</c:v>
                </c:pt>
                <c:pt idx="626">
                  <c:v>17.395</c:v>
                </c:pt>
                <c:pt idx="627">
                  <c:v>17.468999999999912</c:v>
                </c:pt>
                <c:pt idx="628">
                  <c:v>17.71100000000003</c:v>
                </c:pt>
                <c:pt idx="629">
                  <c:v>18.358000000000004</c:v>
                </c:pt>
                <c:pt idx="630">
                  <c:v>18.359000000000005</c:v>
                </c:pt>
                <c:pt idx="631">
                  <c:v>18.226000000000006</c:v>
                </c:pt>
                <c:pt idx="632">
                  <c:v>18.619000000000035</c:v>
                </c:pt>
                <c:pt idx="633">
                  <c:v>19.459</c:v>
                </c:pt>
                <c:pt idx="634">
                  <c:v>19.206000000000003</c:v>
                </c:pt>
                <c:pt idx="635">
                  <c:v>19.465999999999912</c:v>
                </c:pt>
                <c:pt idx="636">
                  <c:v>19.843000000000004</c:v>
                </c:pt>
                <c:pt idx="637">
                  <c:v>19.613000000000035</c:v>
                </c:pt>
                <c:pt idx="638">
                  <c:v>19.192</c:v>
                </c:pt>
                <c:pt idx="639">
                  <c:v>18.753000000000007</c:v>
                </c:pt>
                <c:pt idx="640">
                  <c:v>18.909999999999989</c:v>
                </c:pt>
                <c:pt idx="641">
                  <c:v>18.827999999999996</c:v>
                </c:pt>
                <c:pt idx="642">
                  <c:v>18.848000000000003</c:v>
                </c:pt>
                <c:pt idx="643">
                  <c:v>18.932999999999989</c:v>
                </c:pt>
                <c:pt idx="644">
                  <c:v>21.070999999999987</c:v>
                </c:pt>
                <c:pt idx="645">
                  <c:v>21.561999999999987</c:v>
                </c:pt>
                <c:pt idx="646">
                  <c:v>22.008000000000003</c:v>
                </c:pt>
                <c:pt idx="647">
                  <c:v>21.908999999999928</c:v>
                </c:pt>
                <c:pt idx="648">
                  <c:v>22.05</c:v>
                </c:pt>
                <c:pt idx="649">
                  <c:v>22.221999999999987</c:v>
                </c:pt>
                <c:pt idx="650">
                  <c:v>21.795999999999989</c:v>
                </c:pt>
                <c:pt idx="651">
                  <c:v>21.393000000000001</c:v>
                </c:pt>
                <c:pt idx="652">
                  <c:v>21.082999999999917</c:v>
                </c:pt>
                <c:pt idx="653">
                  <c:v>20.992999999999917</c:v>
                </c:pt>
                <c:pt idx="654">
                  <c:v>20.355000000000004</c:v>
                </c:pt>
                <c:pt idx="655">
                  <c:v>19.91</c:v>
                </c:pt>
                <c:pt idx="656">
                  <c:v>19.626000000000001</c:v>
                </c:pt>
                <c:pt idx="657">
                  <c:v>20.245999999999921</c:v>
                </c:pt>
                <c:pt idx="658">
                  <c:v>20.249000000000002</c:v>
                </c:pt>
                <c:pt idx="659">
                  <c:v>20.256</c:v>
                </c:pt>
                <c:pt idx="660">
                  <c:v>20.245999999999921</c:v>
                </c:pt>
                <c:pt idx="661">
                  <c:v>19.984000000000002</c:v>
                </c:pt>
                <c:pt idx="662">
                  <c:v>19.174000000000031</c:v>
                </c:pt>
                <c:pt idx="663">
                  <c:v>19.2</c:v>
                </c:pt>
                <c:pt idx="664">
                  <c:v>19.186</c:v>
                </c:pt>
                <c:pt idx="665">
                  <c:v>18.109999999999996</c:v>
                </c:pt>
                <c:pt idx="666">
                  <c:v>18.025000000000002</c:v>
                </c:pt>
                <c:pt idx="667">
                  <c:v>17.651999999999997</c:v>
                </c:pt>
                <c:pt idx="668">
                  <c:v>16.163000000000004</c:v>
                </c:pt>
                <c:pt idx="669">
                  <c:v>15.443000000000001</c:v>
                </c:pt>
                <c:pt idx="670">
                  <c:v>15.438000000000001</c:v>
                </c:pt>
                <c:pt idx="671">
                  <c:v>15.087000000000002</c:v>
                </c:pt>
                <c:pt idx="672">
                  <c:v>14.535</c:v>
                </c:pt>
                <c:pt idx="673">
                  <c:v>14.183</c:v>
                </c:pt>
                <c:pt idx="674">
                  <c:v>14.513000000000002</c:v>
                </c:pt>
                <c:pt idx="675">
                  <c:v>16.205000000000002</c:v>
                </c:pt>
                <c:pt idx="676">
                  <c:v>15.688000000000001</c:v>
                </c:pt>
                <c:pt idx="677">
                  <c:v>15.514000000000001</c:v>
                </c:pt>
                <c:pt idx="678">
                  <c:v>15.383000000000004</c:v>
                </c:pt>
                <c:pt idx="679">
                  <c:v>14.746</c:v>
                </c:pt>
                <c:pt idx="680">
                  <c:v>13.737999999999998</c:v>
                </c:pt>
                <c:pt idx="681">
                  <c:v>13.958000000000002</c:v>
                </c:pt>
                <c:pt idx="682">
                  <c:v>14.591000000000003</c:v>
                </c:pt>
                <c:pt idx="683">
                  <c:v>14.468000000000005</c:v>
                </c:pt>
                <c:pt idx="684">
                  <c:v>14.840000000000003</c:v>
                </c:pt>
                <c:pt idx="685">
                  <c:v>15.020000000000003</c:v>
                </c:pt>
                <c:pt idx="686">
                  <c:v>14.860000000000024</c:v>
                </c:pt>
                <c:pt idx="687">
                  <c:v>15.24</c:v>
                </c:pt>
                <c:pt idx="688">
                  <c:v>15.130000000000003</c:v>
                </c:pt>
                <c:pt idx="689">
                  <c:v>14.690000000000001</c:v>
                </c:pt>
                <c:pt idx="690">
                  <c:v>14.490000000000002</c:v>
                </c:pt>
                <c:pt idx="691">
                  <c:v>14.190000000000001</c:v>
                </c:pt>
                <c:pt idx="692">
                  <c:v>14.840000000000002</c:v>
                </c:pt>
                <c:pt idx="693">
                  <c:v>14.76</c:v>
                </c:pt>
                <c:pt idx="694">
                  <c:v>14.83</c:v>
                </c:pt>
                <c:pt idx="695">
                  <c:v>15.15</c:v>
                </c:pt>
                <c:pt idx="696">
                  <c:v>15.698</c:v>
                </c:pt>
                <c:pt idx="697">
                  <c:v>16.006999999999987</c:v>
                </c:pt>
                <c:pt idx="698">
                  <c:v>16.246000000000002</c:v>
                </c:pt>
                <c:pt idx="699">
                  <c:v>16.368999999999989</c:v>
                </c:pt>
                <c:pt idx="700">
                  <c:v>16.544999999999987</c:v>
                </c:pt>
                <c:pt idx="701">
                  <c:v>16.336999999999996</c:v>
                </c:pt>
                <c:pt idx="702">
                  <c:v>16.166000000000004</c:v>
                </c:pt>
                <c:pt idx="703">
                  <c:v>15.865000000000045</c:v>
                </c:pt>
                <c:pt idx="704">
                  <c:v>15.595000000000002</c:v>
                </c:pt>
                <c:pt idx="705">
                  <c:v>15.892000000000024</c:v>
                </c:pt>
                <c:pt idx="706">
                  <c:v>15.52</c:v>
                </c:pt>
                <c:pt idx="707">
                  <c:v>15.018000000000001</c:v>
                </c:pt>
                <c:pt idx="708">
                  <c:v>14.619</c:v>
                </c:pt>
                <c:pt idx="709">
                  <c:v>14.297000000000001</c:v>
                </c:pt>
                <c:pt idx="710">
                  <c:v>14.261000000000001</c:v>
                </c:pt>
                <c:pt idx="711">
                  <c:v>14.066000000000004</c:v>
                </c:pt>
                <c:pt idx="712">
                  <c:v>13.695</c:v>
                </c:pt>
                <c:pt idx="713">
                  <c:v>13.762</c:v>
                </c:pt>
                <c:pt idx="714">
                  <c:v>13.965000000000041</c:v>
                </c:pt>
                <c:pt idx="715">
                  <c:v>13.858000000000002</c:v>
                </c:pt>
                <c:pt idx="716">
                  <c:v>13.79</c:v>
                </c:pt>
                <c:pt idx="717">
                  <c:v>13.941000000000001</c:v>
                </c:pt>
                <c:pt idx="718">
                  <c:v>15.229999999999999</c:v>
                </c:pt>
                <c:pt idx="719">
                  <c:v>15.914000000000001</c:v>
                </c:pt>
                <c:pt idx="720">
                  <c:v>16.044000000000004</c:v>
                </c:pt>
                <c:pt idx="721">
                  <c:v>15.758000000000001</c:v>
                </c:pt>
                <c:pt idx="722">
                  <c:v>15.397000000000002</c:v>
                </c:pt>
                <c:pt idx="723">
                  <c:v>15.07</c:v>
                </c:pt>
                <c:pt idx="724">
                  <c:v>14.991000000000003</c:v>
                </c:pt>
                <c:pt idx="725">
                  <c:v>14.989000000000004</c:v>
                </c:pt>
                <c:pt idx="726">
                  <c:v>15.137999999999998</c:v>
                </c:pt>
                <c:pt idx="727">
                  <c:v>15.082000000000004</c:v>
                </c:pt>
                <c:pt idx="728">
                  <c:v>14.862000000000037</c:v>
                </c:pt>
                <c:pt idx="729">
                  <c:v>14.807000000000002</c:v>
                </c:pt>
                <c:pt idx="730">
                  <c:v>14.852000000000048</c:v>
                </c:pt>
                <c:pt idx="731">
                  <c:v>14.718999999999999</c:v>
                </c:pt>
                <c:pt idx="732">
                  <c:v>14.155000000000006</c:v>
                </c:pt>
                <c:pt idx="733">
                  <c:v>14.136000000000003</c:v>
                </c:pt>
                <c:pt idx="734">
                  <c:v>14.241999999999999</c:v>
                </c:pt>
                <c:pt idx="735">
                  <c:v>13.938000000000001</c:v>
                </c:pt>
                <c:pt idx="736">
                  <c:v>14.081000000000001</c:v>
                </c:pt>
                <c:pt idx="737">
                  <c:v>14.048999999999996</c:v>
                </c:pt>
                <c:pt idx="738">
                  <c:v>14.104000000000001</c:v>
                </c:pt>
                <c:pt idx="739">
                  <c:v>14.12</c:v>
                </c:pt>
                <c:pt idx="740">
                  <c:v>14.137</c:v>
                </c:pt>
                <c:pt idx="741">
                  <c:v>14.175000000000002</c:v>
                </c:pt>
                <c:pt idx="742">
                  <c:v>13.879000000000024</c:v>
                </c:pt>
                <c:pt idx="743">
                  <c:v>13.645000000000005</c:v>
                </c:pt>
                <c:pt idx="744">
                  <c:v>13.413000000000004</c:v>
                </c:pt>
                <c:pt idx="745">
                  <c:v>13.426000000000002</c:v>
                </c:pt>
                <c:pt idx="746">
                  <c:v>13.629999999999999</c:v>
                </c:pt>
                <c:pt idx="747">
                  <c:v>13.655000000000006</c:v>
                </c:pt>
                <c:pt idx="748">
                  <c:v>13.654000000000002</c:v>
                </c:pt>
                <c:pt idx="749">
                  <c:v>13.974000000000002</c:v>
                </c:pt>
                <c:pt idx="750">
                  <c:v>14.822000000000006</c:v>
                </c:pt>
                <c:pt idx="751">
                  <c:v>13.962000000000026</c:v>
                </c:pt>
                <c:pt idx="752">
                  <c:v>14.256</c:v>
                </c:pt>
                <c:pt idx="753">
                  <c:v>14.824000000000002</c:v>
                </c:pt>
                <c:pt idx="754">
                  <c:v>15.253</c:v>
                </c:pt>
                <c:pt idx="755">
                  <c:v>15.059000000000006</c:v>
                </c:pt>
                <c:pt idx="756">
                  <c:v>15.16</c:v>
                </c:pt>
                <c:pt idx="757">
                  <c:v>15.477000000000002</c:v>
                </c:pt>
                <c:pt idx="758">
                  <c:v>16.739999999999988</c:v>
                </c:pt>
                <c:pt idx="759">
                  <c:v>17.111999999999998</c:v>
                </c:pt>
                <c:pt idx="760">
                  <c:v>16.767000000000003</c:v>
                </c:pt>
                <c:pt idx="761">
                  <c:v>16.411000000000001</c:v>
                </c:pt>
                <c:pt idx="762">
                  <c:v>16.126999999999999</c:v>
                </c:pt>
                <c:pt idx="763">
                  <c:v>15.977</c:v>
                </c:pt>
                <c:pt idx="764">
                  <c:v>15.585000000000004</c:v>
                </c:pt>
                <c:pt idx="765">
                  <c:v>15.716000000000001</c:v>
                </c:pt>
                <c:pt idx="766">
                  <c:v>16.411999999999999</c:v>
                </c:pt>
                <c:pt idx="767">
                  <c:v>18.087999999999987</c:v>
                </c:pt>
                <c:pt idx="768">
                  <c:v>17.424999999999986</c:v>
                </c:pt>
                <c:pt idx="769">
                  <c:v>16.214999999999996</c:v>
                </c:pt>
                <c:pt idx="770">
                  <c:v>15.866000000000026</c:v>
                </c:pt>
                <c:pt idx="771">
                  <c:v>15.790000000000003</c:v>
                </c:pt>
                <c:pt idx="772">
                  <c:v>14.966000000000006</c:v>
                </c:pt>
                <c:pt idx="773">
                  <c:v>15.328000000000001</c:v>
                </c:pt>
                <c:pt idx="774">
                  <c:v>15.473000000000004</c:v>
                </c:pt>
                <c:pt idx="775">
                  <c:v>15.495000000000006</c:v>
                </c:pt>
                <c:pt idx="776">
                  <c:v>14.654000000000002</c:v>
                </c:pt>
                <c:pt idx="777">
                  <c:v>14.357000000000006</c:v>
                </c:pt>
                <c:pt idx="778">
                  <c:v>15.185</c:v>
                </c:pt>
                <c:pt idx="779">
                  <c:v>14.353000000000026</c:v>
                </c:pt>
                <c:pt idx="780">
                  <c:v>14.095000000000002</c:v>
                </c:pt>
                <c:pt idx="781">
                  <c:v>14.096000000000002</c:v>
                </c:pt>
                <c:pt idx="782">
                  <c:v>14.074000000000005</c:v>
                </c:pt>
                <c:pt idx="783">
                  <c:v>14.165000000000004</c:v>
                </c:pt>
                <c:pt idx="784">
                  <c:v>14.164000000000001</c:v>
                </c:pt>
                <c:pt idx="785">
                  <c:v>13.445</c:v>
                </c:pt>
                <c:pt idx="786">
                  <c:v>13.589000000000002</c:v>
                </c:pt>
                <c:pt idx="787">
                  <c:v>14.430000000000001</c:v>
                </c:pt>
                <c:pt idx="788">
                  <c:v>13.965000000000035</c:v>
                </c:pt>
                <c:pt idx="789">
                  <c:v>13.503000000000002</c:v>
                </c:pt>
                <c:pt idx="790">
                  <c:v>13.520000000000003</c:v>
                </c:pt>
                <c:pt idx="791">
                  <c:v>13.896000000000004</c:v>
                </c:pt>
                <c:pt idx="792">
                  <c:v>14.488</c:v>
                </c:pt>
                <c:pt idx="793">
                  <c:v>15.093</c:v>
                </c:pt>
                <c:pt idx="794">
                  <c:v>15.052000000000024</c:v>
                </c:pt>
                <c:pt idx="795">
                  <c:v>15.199</c:v>
                </c:pt>
                <c:pt idx="796">
                  <c:v>14.297000000000001</c:v>
                </c:pt>
                <c:pt idx="797">
                  <c:v>14.627999999999998</c:v>
                </c:pt>
                <c:pt idx="798">
                  <c:v>14.339</c:v>
                </c:pt>
                <c:pt idx="799">
                  <c:v>14.602</c:v>
                </c:pt>
                <c:pt idx="800">
                  <c:v>13.816000000000004</c:v>
                </c:pt>
                <c:pt idx="801">
                  <c:v>13.683000000000002</c:v>
                </c:pt>
                <c:pt idx="802">
                  <c:v>14.076000000000002</c:v>
                </c:pt>
                <c:pt idx="803">
                  <c:v>15.162000000000004</c:v>
                </c:pt>
                <c:pt idx="804">
                  <c:v>15.218</c:v>
                </c:pt>
                <c:pt idx="805">
                  <c:v>14.861000000000002</c:v>
                </c:pt>
                <c:pt idx="806">
                  <c:v>14.71</c:v>
                </c:pt>
                <c:pt idx="807">
                  <c:v>14.727</c:v>
                </c:pt>
                <c:pt idx="808">
                  <c:v>15.264000000000001</c:v>
                </c:pt>
                <c:pt idx="809">
                  <c:v>16.093999999999987</c:v>
                </c:pt>
                <c:pt idx="810">
                  <c:v>16.311999999999998</c:v>
                </c:pt>
                <c:pt idx="811">
                  <c:v>15.350000000000026</c:v>
                </c:pt>
                <c:pt idx="812">
                  <c:v>14.336000000000002</c:v>
                </c:pt>
                <c:pt idx="813">
                  <c:v>13.331000000000003</c:v>
                </c:pt>
                <c:pt idx="814">
                  <c:v>15.579000000000002</c:v>
                </c:pt>
                <c:pt idx="815">
                  <c:v>15.974000000000002</c:v>
                </c:pt>
                <c:pt idx="816">
                  <c:v>16.080000000000002</c:v>
                </c:pt>
                <c:pt idx="817">
                  <c:v>15.954000000000002</c:v>
                </c:pt>
                <c:pt idx="818">
                  <c:v>15.850000000000026</c:v>
                </c:pt>
                <c:pt idx="819">
                  <c:v>15.548999999999999</c:v>
                </c:pt>
                <c:pt idx="820">
                  <c:v>15.085000000000004</c:v>
                </c:pt>
                <c:pt idx="821">
                  <c:v>15.168000000000001</c:v>
                </c:pt>
                <c:pt idx="822">
                  <c:v>15.69</c:v>
                </c:pt>
                <c:pt idx="823">
                  <c:v>16.145000000000003</c:v>
                </c:pt>
                <c:pt idx="824">
                  <c:v>15.604000000000005</c:v>
                </c:pt>
                <c:pt idx="825">
                  <c:v>15.035</c:v>
                </c:pt>
                <c:pt idx="826">
                  <c:v>14.812000000000006</c:v>
                </c:pt>
                <c:pt idx="827">
                  <c:v>14.666</c:v>
                </c:pt>
                <c:pt idx="828">
                  <c:v>14.643999999999998</c:v>
                </c:pt>
                <c:pt idx="829">
                  <c:v>14.468</c:v>
                </c:pt>
                <c:pt idx="830">
                  <c:v>14.012000000000002</c:v>
                </c:pt>
                <c:pt idx="831">
                  <c:v>14.088000000000001</c:v>
                </c:pt>
                <c:pt idx="832">
                  <c:v>13.737999999999996</c:v>
                </c:pt>
                <c:pt idx="833">
                  <c:v>13.643000000000001</c:v>
                </c:pt>
                <c:pt idx="834">
                  <c:v>13.368000000000002</c:v>
                </c:pt>
                <c:pt idx="835">
                  <c:v>13.475000000000026</c:v>
                </c:pt>
                <c:pt idx="836">
                  <c:v>13.541</c:v>
                </c:pt>
                <c:pt idx="837">
                  <c:v>14.23</c:v>
                </c:pt>
                <c:pt idx="838">
                  <c:v>14.417</c:v>
                </c:pt>
                <c:pt idx="839">
                  <c:v>14.774000000000001</c:v>
                </c:pt>
                <c:pt idx="840">
                  <c:v>15.154000000000002</c:v>
                </c:pt>
                <c:pt idx="841">
                  <c:v>14.973000000000006</c:v>
                </c:pt>
                <c:pt idx="842">
                  <c:v>15.419</c:v>
                </c:pt>
                <c:pt idx="843">
                  <c:v>15.252000000000002</c:v>
                </c:pt>
                <c:pt idx="844">
                  <c:v>14.655000000000006</c:v>
                </c:pt>
                <c:pt idx="845">
                  <c:v>14.441000000000001</c:v>
                </c:pt>
                <c:pt idx="846">
                  <c:v>14.556000000000004</c:v>
                </c:pt>
                <c:pt idx="847">
                  <c:v>14.506</c:v>
                </c:pt>
                <c:pt idx="848">
                  <c:v>14.088000000000003</c:v>
                </c:pt>
                <c:pt idx="849">
                  <c:v>14.086000000000002</c:v>
                </c:pt>
                <c:pt idx="850">
                  <c:v>14.087</c:v>
                </c:pt>
                <c:pt idx="851">
                  <c:v>14.234</c:v>
                </c:pt>
                <c:pt idx="852">
                  <c:v>14.426000000000005</c:v>
                </c:pt>
                <c:pt idx="853">
                  <c:v>14.547000000000001</c:v>
                </c:pt>
                <c:pt idx="854">
                  <c:v>14.3</c:v>
                </c:pt>
                <c:pt idx="855">
                  <c:v>13.738999999999999</c:v>
                </c:pt>
                <c:pt idx="856">
                  <c:v>14.019000000000004</c:v>
                </c:pt>
                <c:pt idx="857">
                  <c:v>14.364000000000004</c:v>
                </c:pt>
                <c:pt idx="858">
                  <c:v>14.854000000000006</c:v>
                </c:pt>
                <c:pt idx="859">
                  <c:v>15.257000000000001</c:v>
                </c:pt>
                <c:pt idx="860">
                  <c:v>15.847000000000001</c:v>
                </c:pt>
                <c:pt idx="861">
                  <c:v>15.330000000000002</c:v>
                </c:pt>
                <c:pt idx="862">
                  <c:v>15.888</c:v>
                </c:pt>
                <c:pt idx="863">
                  <c:v>17.651000000000035</c:v>
                </c:pt>
                <c:pt idx="864">
                  <c:v>17.544</c:v>
                </c:pt>
                <c:pt idx="865">
                  <c:v>19.08899999999992</c:v>
                </c:pt>
                <c:pt idx="866">
                  <c:v>21.9</c:v>
                </c:pt>
                <c:pt idx="867">
                  <c:v>22.517999999999997</c:v>
                </c:pt>
                <c:pt idx="868">
                  <c:v>22.686999999999987</c:v>
                </c:pt>
                <c:pt idx="869">
                  <c:v>22.131000000000075</c:v>
                </c:pt>
                <c:pt idx="870">
                  <c:v>21.798000000000002</c:v>
                </c:pt>
                <c:pt idx="871">
                  <c:v>23.602999999999987</c:v>
                </c:pt>
                <c:pt idx="872">
                  <c:v>26.913999999999987</c:v>
                </c:pt>
                <c:pt idx="873">
                  <c:v>30.181999999999999</c:v>
                </c:pt>
                <c:pt idx="874">
                  <c:v>31.103000000000005</c:v>
                </c:pt>
                <c:pt idx="875">
                  <c:v>18.976000000000003</c:v>
                </c:pt>
                <c:pt idx="876">
                  <c:v>18.180999999999987</c:v>
                </c:pt>
                <c:pt idx="877">
                  <c:v>17.668999999999986</c:v>
                </c:pt>
                <c:pt idx="878">
                  <c:v>17.278000000000002</c:v>
                </c:pt>
                <c:pt idx="879">
                  <c:v>18.363999999999987</c:v>
                </c:pt>
                <c:pt idx="880">
                  <c:v>19.388000000000002</c:v>
                </c:pt>
                <c:pt idx="881">
                  <c:v>19.223000000000003</c:v>
                </c:pt>
                <c:pt idx="882">
                  <c:v>19.430999999999987</c:v>
                </c:pt>
                <c:pt idx="883">
                  <c:v>20.686</c:v>
                </c:pt>
                <c:pt idx="884">
                  <c:v>21.508999999999986</c:v>
                </c:pt>
                <c:pt idx="885">
                  <c:v>21.600999999999999</c:v>
                </c:pt>
                <c:pt idx="886">
                  <c:v>23.004000000000001</c:v>
                </c:pt>
                <c:pt idx="887">
                  <c:v>22.900999999999989</c:v>
                </c:pt>
                <c:pt idx="888">
                  <c:v>22.977999999999987</c:v>
                </c:pt>
                <c:pt idx="889">
                  <c:v>22.889000000000003</c:v>
                </c:pt>
                <c:pt idx="890">
                  <c:v>22.097000000000001</c:v>
                </c:pt>
                <c:pt idx="891">
                  <c:v>22.839000000000031</c:v>
                </c:pt>
                <c:pt idx="892">
                  <c:v>23.576000000000001</c:v>
                </c:pt>
                <c:pt idx="893">
                  <c:v>23.781000000000002</c:v>
                </c:pt>
                <c:pt idx="894">
                  <c:v>25.39</c:v>
                </c:pt>
                <c:pt idx="895">
                  <c:v>26.302000000000003</c:v>
                </c:pt>
                <c:pt idx="896">
                  <c:v>26.417999999999999</c:v>
                </c:pt>
                <c:pt idx="897">
                  <c:v>25.890000000000004</c:v>
                </c:pt>
                <c:pt idx="898">
                  <c:v>25.421999999999986</c:v>
                </c:pt>
                <c:pt idx="899">
                  <c:v>25.686999999999987</c:v>
                </c:pt>
                <c:pt idx="900">
                  <c:v>26.597000000000001</c:v>
                </c:pt>
                <c:pt idx="901">
                  <c:v>28.672000000000001</c:v>
                </c:pt>
                <c:pt idx="902">
                  <c:v>29.552</c:v>
                </c:pt>
                <c:pt idx="903">
                  <c:v>29.727999999999987</c:v>
                </c:pt>
                <c:pt idx="904">
                  <c:v>28.528999999999989</c:v>
                </c:pt>
                <c:pt idx="905">
                  <c:v>27.811000000000035</c:v>
                </c:pt>
                <c:pt idx="906">
                  <c:v>27.896999999999988</c:v>
                </c:pt>
                <c:pt idx="907">
                  <c:v>28.808000000000003</c:v>
                </c:pt>
                <c:pt idx="908">
                  <c:v>29.17900000000003</c:v>
                </c:pt>
                <c:pt idx="909">
                  <c:v>29.628999999999987</c:v>
                </c:pt>
                <c:pt idx="910">
                  <c:v>30.280999999999924</c:v>
                </c:pt>
                <c:pt idx="911">
                  <c:v>30.334000000000035</c:v>
                </c:pt>
                <c:pt idx="912">
                  <c:v>30.239000000000004</c:v>
                </c:pt>
                <c:pt idx="913">
                  <c:v>29.863</c:v>
                </c:pt>
                <c:pt idx="914">
                  <c:v>28.015999999999988</c:v>
                </c:pt>
                <c:pt idx="915">
                  <c:v>27.778999999999989</c:v>
                </c:pt>
                <c:pt idx="916">
                  <c:v>27.660999999999987</c:v>
                </c:pt>
                <c:pt idx="917">
                  <c:v>27.641999999999996</c:v>
                </c:pt>
                <c:pt idx="918">
                  <c:v>27.048000000000002</c:v>
                </c:pt>
                <c:pt idx="919">
                  <c:v>26.618000000000031</c:v>
                </c:pt>
                <c:pt idx="920">
                  <c:v>27.133000000000031</c:v>
                </c:pt>
                <c:pt idx="921">
                  <c:v>27.278000000000002</c:v>
                </c:pt>
                <c:pt idx="922">
                  <c:v>28.622</c:v>
                </c:pt>
                <c:pt idx="923">
                  <c:v>28.795000000000002</c:v>
                </c:pt>
                <c:pt idx="924">
                  <c:v>28.741999999999987</c:v>
                </c:pt>
                <c:pt idx="925">
                  <c:v>28.820000000000007</c:v>
                </c:pt>
                <c:pt idx="926">
                  <c:v>27.958000000000002</c:v>
                </c:pt>
                <c:pt idx="927">
                  <c:v>27.896000000000001</c:v>
                </c:pt>
                <c:pt idx="928">
                  <c:v>28.192000000000004</c:v>
                </c:pt>
                <c:pt idx="929">
                  <c:v>27.596999999999987</c:v>
                </c:pt>
                <c:pt idx="930">
                  <c:v>26.508000000000003</c:v>
                </c:pt>
                <c:pt idx="931">
                  <c:v>24.524999999999999</c:v>
                </c:pt>
                <c:pt idx="932">
                  <c:v>22.744999999999987</c:v>
                </c:pt>
                <c:pt idx="933">
                  <c:v>24.019999999999996</c:v>
                </c:pt>
                <c:pt idx="934">
                  <c:v>24.191000000000031</c:v>
                </c:pt>
                <c:pt idx="935">
                  <c:v>23.422999999999917</c:v>
                </c:pt>
                <c:pt idx="936">
                  <c:v>23.638000000000005</c:v>
                </c:pt>
                <c:pt idx="937">
                  <c:v>23.611000000000072</c:v>
                </c:pt>
                <c:pt idx="938">
                  <c:v>24.129000000000005</c:v>
                </c:pt>
                <c:pt idx="939">
                  <c:v>24.229000000000003</c:v>
                </c:pt>
                <c:pt idx="940">
                  <c:v>25.246999999999989</c:v>
                </c:pt>
                <c:pt idx="941">
                  <c:v>26.93</c:v>
                </c:pt>
                <c:pt idx="942">
                  <c:v>29.134999999999994</c:v>
                </c:pt>
                <c:pt idx="943">
                  <c:v>29.055999999999987</c:v>
                </c:pt>
                <c:pt idx="944">
                  <c:v>29.678999999999988</c:v>
                </c:pt>
                <c:pt idx="945">
                  <c:v>30.460999999999917</c:v>
                </c:pt>
                <c:pt idx="946">
                  <c:v>29.529999999999987</c:v>
                </c:pt>
                <c:pt idx="947">
                  <c:v>29.504999999999999</c:v>
                </c:pt>
                <c:pt idx="948">
                  <c:v>29.977</c:v>
                </c:pt>
                <c:pt idx="949">
                  <c:v>31.146999999999988</c:v>
                </c:pt>
                <c:pt idx="950">
                  <c:v>31.306000000000004</c:v>
                </c:pt>
                <c:pt idx="951">
                  <c:v>32.167000000000002</c:v>
                </c:pt>
                <c:pt idx="952">
                  <c:v>35.471000000000004</c:v>
                </c:pt>
                <c:pt idx="953">
                  <c:v>35.498000000000012</c:v>
                </c:pt>
                <c:pt idx="954">
                  <c:v>36.375</c:v>
                </c:pt>
                <c:pt idx="955">
                  <c:v>35.958999999999996</c:v>
                </c:pt>
                <c:pt idx="956">
                  <c:v>36.315999999999995</c:v>
                </c:pt>
                <c:pt idx="957">
                  <c:v>35.783000000000008</c:v>
                </c:pt>
                <c:pt idx="958">
                  <c:v>35.087000000000003</c:v>
                </c:pt>
                <c:pt idx="959">
                  <c:v>34.856999999999999</c:v>
                </c:pt>
                <c:pt idx="960">
                  <c:v>34.671000000000006</c:v>
                </c:pt>
                <c:pt idx="961">
                  <c:v>37.725000000000144</c:v>
                </c:pt>
                <c:pt idx="962">
                  <c:v>37.815999999999995</c:v>
                </c:pt>
                <c:pt idx="963">
                  <c:v>36.042000000000002</c:v>
                </c:pt>
                <c:pt idx="964">
                  <c:v>34.931000000000004</c:v>
                </c:pt>
                <c:pt idx="965">
                  <c:v>34.424000000000007</c:v>
                </c:pt>
                <c:pt idx="966">
                  <c:v>35.564000000000007</c:v>
                </c:pt>
                <c:pt idx="967">
                  <c:v>35.510000000000005</c:v>
                </c:pt>
                <c:pt idx="968">
                  <c:v>36.4</c:v>
                </c:pt>
                <c:pt idx="969">
                  <c:v>38.883999999999993</c:v>
                </c:pt>
                <c:pt idx="970">
                  <c:v>40.353000000000002</c:v>
                </c:pt>
                <c:pt idx="971">
                  <c:v>38.723000000000013</c:v>
                </c:pt>
                <c:pt idx="972">
                  <c:v>39.886999999999993</c:v>
                </c:pt>
                <c:pt idx="973">
                  <c:v>41.843000000000004</c:v>
                </c:pt>
                <c:pt idx="974">
                  <c:v>41.783000000000001</c:v>
                </c:pt>
                <c:pt idx="975">
                  <c:v>43.196000000000012</c:v>
                </c:pt>
                <c:pt idx="976">
                  <c:v>44.807000000000002</c:v>
                </c:pt>
                <c:pt idx="977">
                  <c:v>44.583000000000006</c:v>
                </c:pt>
                <c:pt idx="978">
                  <c:v>43.166000000000011</c:v>
                </c:pt>
                <c:pt idx="979">
                  <c:v>40.792000000000144</c:v>
                </c:pt>
                <c:pt idx="980">
                  <c:v>39.162000000000013</c:v>
                </c:pt>
                <c:pt idx="981">
                  <c:v>40.373999999999995</c:v>
                </c:pt>
                <c:pt idx="982">
                  <c:v>41.242000000000012</c:v>
                </c:pt>
                <c:pt idx="983">
                  <c:v>41.507000000000005</c:v>
                </c:pt>
                <c:pt idx="984">
                  <c:v>41.06</c:v>
                </c:pt>
                <c:pt idx="985">
                  <c:v>40.726000000000013</c:v>
                </c:pt>
                <c:pt idx="986">
                  <c:v>41.161000000000008</c:v>
                </c:pt>
                <c:pt idx="987">
                  <c:v>40.434000000000005</c:v>
                </c:pt>
                <c:pt idx="988">
                  <c:v>38</c:v>
                </c:pt>
                <c:pt idx="989">
                  <c:v>37.054000000000002</c:v>
                </c:pt>
                <c:pt idx="990">
                  <c:v>35.556000000000004</c:v>
                </c:pt>
                <c:pt idx="991">
                  <c:v>37.224000000000011</c:v>
                </c:pt>
                <c:pt idx="992">
                  <c:v>38.098000000000013</c:v>
                </c:pt>
                <c:pt idx="993">
                  <c:v>39.422000000000011</c:v>
                </c:pt>
                <c:pt idx="994">
                  <c:v>39.63900000000001</c:v>
                </c:pt>
                <c:pt idx="995">
                  <c:v>39.204000000000001</c:v>
                </c:pt>
                <c:pt idx="996">
                  <c:v>38.564</c:v>
                </c:pt>
                <c:pt idx="997">
                  <c:v>40.926000000000002</c:v>
                </c:pt>
                <c:pt idx="998">
                  <c:v>41.403999999999996</c:v>
                </c:pt>
                <c:pt idx="999">
                  <c:v>43.18</c:v>
                </c:pt>
                <c:pt idx="1000">
                  <c:v>45.177</c:v>
                </c:pt>
                <c:pt idx="1001">
                  <c:v>46.99</c:v>
                </c:pt>
                <c:pt idx="1002">
                  <c:v>48.883999999999993</c:v>
                </c:pt>
                <c:pt idx="1003">
                  <c:v>50.769000000000013</c:v>
                </c:pt>
                <c:pt idx="1004">
                  <c:v>51.071000000000005</c:v>
                </c:pt>
                <c:pt idx="1005">
                  <c:v>53.566000000000003</c:v>
                </c:pt>
                <c:pt idx="1006">
                  <c:v>53.908000000000001</c:v>
                </c:pt>
                <c:pt idx="1007">
                  <c:v>60.329000000000008</c:v>
                </c:pt>
                <c:pt idx="1008">
                  <c:v>61.983999999999995</c:v>
                </c:pt>
                <c:pt idx="1009">
                  <c:v>55.290000000000013</c:v>
                </c:pt>
                <c:pt idx="1010">
                  <c:v>52.822000000000003</c:v>
                </c:pt>
                <c:pt idx="1011">
                  <c:v>54.749000000000009</c:v>
                </c:pt>
                <c:pt idx="1012">
                  <c:v>53.950999999999993</c:v>
                </c:pt>
                <c:pt idx="1013">
                  <c:v>51.728000000000158</c:v>
                </c:pt>
                <c:pt idx="1014">
                  <c:v>52.747</c:v>
                </c:pt>
                <c:pt idx="1015">
                  <c:v>52.757000000000005</c:v>
                </c:pt>
                <c:pt idx="1016">
                  <c:v>56.681000000000004</c:v>
                </c:pt>
                <c:pt idx="1017">
                  <c:v>59.444000000000003</c:v>
                </c:pt>
                <c:pt idx="1018">
                  <c:v>61.68</c:v>
                </c:pt>
                <c:pt idx="1019">
                  <c:v>62.807999999999993</c:v>
                </c:pt>
                <c:pt idx="1020">
                  <c:v>63.175000000000011</c:v>
                </c:pt>
                <c:pt idx="1021">
                  <c:v>63.568000000000012</c:v>
                </c:pt>
                <c:pt idx="1022">
                  <c:v>60.260000000000012</c:v>
                </c:pt>
                <c:pt idx="1023">
                  <c:v>55.300000000000004</c:v>
                </c:pt>
                <c:pt idx="1024">
                  <c:v>52.240000000000009</c:v>
                </c:pt>
                <c:pt idx="1025">
                  <c:v>51.849999999999994</c:v>
                </c:pt>
                <c:pt idx="1026">
                  <c:v>50.290000000000013</c:v>
                </c:pt>
                <c:pt idx="1027">
                  <c:v>48.99</c:v>
                </c:pt>
                <c:pt idx="1028">
                  <c:v>49.36</c:v>
                </c:pt>
                <c:pt idx="1029">
                  <c:v>50.34</c:v>
                </c:pt>
                <c:pt idx="1030">
                  <c:v>50.540000000000006</c:v>
                </c:pt>
                <c:pt idx="1031">
                  <c:v>51.47</c:v>
                </c:pt>
                <c:pt idx="1032">
                  <c:v>50.93</c:v>
                </c:pt>
                <c:pt idx="1033">
                  <c:v>50.96</c:v>
                </c:pt>
                <c:pt idx="1034">
                  <c:v>52.63000000000001</c:v>
                </c:pt>
                <c:pt idx="1035">
                  <c:v>54.08</c:v>
                </c:pt>
                <c:pt idx="1036">
                  <c:v>57.05</c:v>
                </c:pt>
                <c:pt idx="1037">
                  <c:v>58.2</c:v>
                </c:pt>
                <c:pt idx="1038">
                  <c:v>58.37</c:v>
                </c:pt>
                <c:pt idx="1039">
                  <c:v>58.15</c:v>
                </c:pt>
                <c:pt idx="1040">
                  <c:v>57.53</c:v>
                </c:pt>
                <c:pt idx="1041">
                  <c:v>56.59</c:v>
                </c:pt>
                <c:pt idx="1042">
                  <c:v>58.680000000000007</c:v>
                </c:pt>
                <c:pt idx="1043">
                  <c:v>59.01</c:v>
                </c:pt>
                <c:pt idx="1044">
                  <c:v>57.95</c:v>
                </c:pt>
                <c:pt idx="1045">
                  <c:v>57.99</c:v>
                </c:pt>
                <c:pt idx="1046">
                  <c:v>58.9</c:v>
                </c:pt>
                <c:pt idx="1047">
                  <c:v>59.33</c:v>
                </c:pt>
                <c:pt idx="1048">
                  <c:v>59.02000000000001</c:v>
                </c:pt>
                <c:pt idx="1049">
                  <c:v>59.540000000000006</c:v>
                </c:pt>
                <c:pt idx="1050">
                  <c:v>58.56</c:v>
                </c:pt>
                <c:pt idx="1051">
                  <c:v>56.28</c:v>
                </c:pt>
                <c:pt idx="1052">
                  <c:v>52.510000000000005</c:v>
                </c:pt>
                <c:pt idx="1053">
                  <c:v>51.33</c:v>
                </c:pt>
                <c:pt idx="1054">
                  <c:v>51.550000000000004</c:v>
                </c:pt>
                <c:pt idx="1055">
                  <c:v>51.740000000000009</c:v>
                </c:pt>
                <c:pt idx="1056">
                  <c:v>54.430000000000007</c:v>
                </c:pt>
                <c:pt idx="1057">
                  <c:v>54.52</c:v>
                </c:pt>
                <c:pt idx="1058">
                  <c:v>53.260000000000012</c:v>
                </c:pt>
                <c:pt idx="1059">
                  <c:v>53.27000000000001</c:v>
                </c:pt>
                <c:pt idx="1060">
                  <c:v>53.59</c:v>
                </c:pt>
                <c:pt idx="1061">
                  <c:v>53.6</c:v>
                </c:pt>
                <c:pt idx="1062">
                  <c:v>54.389999999999993</c:v>
                </c:pt>
                <c:pt idx="1063">
                  <c:v>55.46</c:v>
                </c:pt>
                <c:pt idx="1064">
                  <c:v>56.080000000000005</c:v>
                </c:pt>
                <c:pt idx="1065">
                  <c:v>56.59</c:v>
                </c:pt>
                <c:pt idx="1066">
                  <c:v>54.78</c:v>
                </c:pt>
                <c:pt idx="1067">
                  <c:v>52.519999999999989</c:v>
                </c:pt>
                <c:pt idx="1068">
                  <c:v>53</c:v>
                </c:pt>
                <c:pt idx="1069">
                  <c:v>52.849999999999994</c:v>
                </c:pt>
                <c:pt idx="1070">
                  <c:v>52.88</c:v>
                </c:pt>
                <c:pt idx="1071">
                  <c:v>53.309999999999995</c:v>
                </c:pt>
                <c:pt idx="1072">
                  <c:v>53.470000000000006</c:v>
                </c:pt>
                <c:pt idx="1073">
                  <c:v>54.190000000000012</c:v>
                </c:pt>
                <c:pt idx="1074">
                  <c:v>54.530000000000015</c:v>
                </c:pt>
                <c:pt idx="1075">
                  <c:v>54.410000000000004</c:v>
                </c:pt>
                <c:pt idx="1076">
                  <c:v>55.180000000000007</c:v>
                </c:pt>
                <c:pt idx="1077">
                  <c:v>55.49</c:v>
                </c:pt>
                <c:pt idx="1078">
                  <c:v>55.87</c:v>
                </c:pt>
                <c:pt idx="1079">
                  <c:v>56.63</c:v>
                </c:pt>
                <c:pt idx="1080">
                  <c:v>56.280000000000008</c:v>
                </c:pt>
                <c:pt idx="1081">
                  <c:v>56.67</c:v>
                </c:pt>
                <c:pt idx="1082">
                  <c:v>57.430000000000007</c:v>
                </c:pt>
                <c:pt idx="1083">
                  <c:v>59.18</c:v>
                </c:pt>
                <c:pt idx="1084">
                  <c:v>58.760000000000012</c:v>
                </c:pt>
                <c:pt idx="1085">
                  <c:v>59.290000000000013</c:v>
                </c:pt>
                <c:pt idx="1086">
                  <c:v>58.650000000000006</c:v>
                </c:pt>
                <c:pt idx="1087">
                  <c:v>58.670000000000009</c:v>
                </c:pt>
                <c:pt idx="1088">
                  <c:v>58.14</c:v>
                </c:pt>
                <c:pt idx="1089">
                  <c:v>57.980000000000004</c:v>
                </c:pt>
                <c:pt idx="1090">
                  <c:v>58.37</c:v>
                </c:pt>
                <c:pt idx="1091">
                  <c:v>59.960000000000008</c:v>
                </c:pt>
                <c:pt idx="1092">
                  <c:v>59.720000000000013</c:v>
                </c:pt>
                <c:pt idx="1093">
                  <c:v>59.63000000000001</c:v>
                </c:pt>
                <c:pt idx="1094">
                  <c:v>62.05</c:v>
                </c:pt>
                <c:pt idx="1095">
                  <c:v>60.110000000000014</c:v>
                </c:pt>
                <c:pt idx="1096">
                  <c:v>61.160000000000011</c:v>
                </c:pt>
                <c:pt idx="1097">
                  <c:v>61.620000000000012</c:v>
                </c:pt>
                <c:pt idx="1098">
                  <c:v>62.080000000000005</c:v>
                </c:pt>
                <c:pt idx="1099">
                  <c:v>60.98</c:v>
                </c:pt>
                <c:pt idx="1100">
                  <c:v>61.449999999999996</c:v>
                </c:pt>
                <c:pt idx="1101">
                  <c:v>63.290000000000013</c:v>
                </c:pt>
                <c:pt idx="1102">
                  <c:v>64.66</c:v>
                </c:pt>
                <c:pt idx="1103">
                  <c:v>65.42</c:v>
                </c:pt>
                <c:pt idx="1104">
                  <c:v>64.760000000000005</c:v>
                </c:pt>
                <c:pt idx="1105">
                  <c:v>64.33</c:v>
                </c:pt>
                <c:pt idx="1106">
                  <c:v>64.58</c:v>
                </c:pt>
                <c:pt idx="1107">
                  <c:v>63.690000000000012</c:v>
                </c:pt>
                <c:pt idx="1108">
                  <c:v>65.33</c:v>
                </c:pt>
                <c:pt idx="1109">
                  <c:v>64.13</c:v>
                </c:pt>
                <c:pt idx="1110">
                  <c:v>61.8</c:v>
                </c:pt>
                <c:pt idx="1111">
                  <c:v>61.150000000000006</c:v>
                </c:pt>
                <c:pt idx="1112">
                  <c:v>57.780000000000008</c:v>
                </c:pt>
                <c:pt idx="1113">
                  <c:v>55.379999999999995</c:v>
                </c:pt>
                <c:pt idx="1114">
                  <c:v>55.570000000000007</c:v>
                </c:pt>
                <c:pt idx="1115">
                  <c:v>54.9</c:v>
                </c:pt>
                <c:pt idx="1116">
                  <c:v>55.27</c:v>
                </c:pt>
                <c:pt idx="1117">
                  <c:v>54.930000000000007</c:v>
                </c:pt>
                <c:pt idx="1118">
                  <c:v>57.13</c:v>
                </c:pt>
                <c:pt idx="1119">
                  <c:v>59.63000000000001</c:v>
                </c:pt>
                <c:pt idx="1120">
                  <c:v>61.07</c:v>
                </c:pt>
                <c:pt idx="1121">
                  <c:v>62.740000000000009</c:v>
                </c:pt>
                <c:pt idx="1122">
                  <c:v>63.64</c:v>
                </c:pt>
                <c:pt idx="1123">
                  <c:v>67.160000000000011</c:v>
                </c:pt>
                <c:pt idx="1124">
                  <c:v>67.190000000000012</c:v>
                </c:pt>
                <c:pt idx="1125">
                  <c:v>67.2</c:v>
                </c:pt>
                <c:pt idx="1126">
                  <c:v>68.710000000000022</c:v>
                </c:pt>
                <c:pt idx="1127">
                  <c:v>69.08</c:v>
                </c:pt>
                <c:pt idx="1128">
                  <c:v>68.430000000000007</c:v>
                </c:pt>
                <c:pt idx="1129">
                  <c:v>69.209999999999994</c:v>
                </c:pt>
                <c:pt idx="1130">
                  <c:v>69.73</c:v>
                </c:pt>
                <c:pt idx="1131">
                  <c:v>67</c:v>
                </c:pt>
                <c:pt idx="1132">
                  <c:v>66.28</c:v>
                </c:pt>
                <c:pt idx="1133">
                  <c:v>67.09</c:v>
                </c:pt>
                <c:pt idx="1134">
                  <c:v>67.790000000000006</c:v>
                </c:pt>
                <c:pt idx="1135">
                  <c:v>70.819999999999993</c:v>
                </c:pt>
                <c:pt idx="1136">
                  <c:v>71.970000000000013</c:v>
                </c:pt>
                <c:pt idx="1137">
                  <c:v>72.72999999999999</c:v>
                </c:pt>
                <c:pt idx="1138">
                  <c:v>71.289999999999992</c:v>
                </c:pt>
                <c:pt idx="1139">
                  <c:v>70.72</c:v>
                </c:pt>
                <c:pt idx="1140">
                  <c:v>69.510000000000005</c:v>
                </c:pt>
                <c:pt idx="1141">
                  <c:v>69.19</c:v>
                </c:pt>
                <c:pt idx="1142">
                  <c:v>69.389999999999986</c:v>
                </c:pt>
                <c:pt idx="1143">
                  <c:v>69.319999999999993</c:v>
                </c:pt>
                <c:pt idx="1144">
                  <c:v>71.8</c:v>
                </c:pt>
                <c:pt idx="1145">
                  <c:v>74.569999999999993</c:v>
                </c:pt>
                <c:pt idx="1146">
                  <c:v>74.510000000000005</c:v>
                </c:pt>
                <c:pt idx="1147">
                  <c:v>76.38</c:v>
                </c:pt>
                <c:pt idx="1148">
                  <c:v>76.679999999999978</c:v>
                </c:pt>
                <c:pt idx="1149">
                  <c:v>76.709999999999994</c:v>
                </c:pt>
                <c:pt idx="1150">
                  <c:v>76.540000000000006</c:v>
                </c:pt>
                <c:pt idx="1151">
                  <c:v>76.259999999999991</c:v>
                </c:pt>
                <c:pt idx="1152">
                  <c:v>75.3</c:v>
                </c:pt>
                <c:pt idx="1153">
                  <c:v>75.22</c:v>
                </c:pt>
                <c:pt idx="1154">
                  <c:v>74.739999999999995</c:v>
                </c:pt>
                <c:pt idx="1155">
                  <c:v>72.470000000000013</c:v>
                </c:pt>
                <c:pt idx="1156">
                  <c:v>71.98</c:v>
                </c:pt>
                <c:pt idx="1157">
                  <c:v>73.179999999999978</c:v>
                </c:pt>
                <c:pt idx="1158">
                  <c:v>75.300000000000011</c:v>
                </c:pt>
                <c:pt idx="1159">
                  <c:v>76.7</c:v>
                </c:pt>
                <c:pt idx="1160">
                  <c:v>79.86999999999999</c:v>
                </c:pt>
                <c:pt idx="1161">
                  <c:v>78.89</c:v>
                </c:pt>
                <c:pt idx="1162">
                  <c:v>80.930000000000007</c:v>
                </c:pt>
                <c:pt idx="1163">
                  <c:v>82.490000000000023</c:v>
                </c:pt>
                <c:pt idx="1164">
                  <c:v>80.230000000000032</c:v>
                </c:pt>
                <c:pt idx="1165">
                  <c:v>80.819999999999993</c:v>
                </c:pt>
                <c:pt idx="1166">
                  <c:v>80.509999999999991</c:v>
                </c:pt>
                <c:pt idx="1167">
                  <c:v>82.23</c:v>
                </c:pt>
                <c:pt idx="1168">
                  <c:v>84.63000000000001</c:v>
                </c:pt>
                <c:pt idx="1169">
                  <c:v>85.289999999999992</c:v>
                </c:pt>
                <c:pt idx="1170">
                  <c:v>87.52000000000001</c:v>
                </c:pt>
                <c:pt idx="1171">
                  <c:v>85.410000000000025</c:v>
                </c:pt>
                <c:pt idx="1172">
                  <c:v>82.98</c:v>
                </c:pt>
                <c:pt idx="1173">
                  <c:v>83.23</c:v>
                </c:pt>
                <c:pt idx="1174">
                  <c:v>81.450000000000017</c:v>
                </c:pt>
                <c:pt idx="1175">
                  <c:v>81.92</c:v>
                </c:pt>
                <c:pt idx="1176">
                  <c:v>81.16</c:v>
                </c:pt>
                <c:pt idx="1177">
                  <c:v>89.39</c:v>
                </c:pt>
                <c:pt idx="1178">
                  <c:v>94.490000000000023</c:v>
                </c:pt>
                <c:pt idx="1179">
                  <c:v>97.22</c:v>
                </c:pt>
                <c:pt idx="1180">
                  <c:v>104.39999999999999</c:v>
                </c:pt>
                <c:pt idx="1181">
                  <c:v>102.21000000000002</c:v>
                </c:pt>
                <c:pt idx="1182">
                  <c:v>107.89</c:v>
                </c:pt>
                <c:pt idx="1183">
                  <c:v>109.78999999999999</c:v>
                </c:pt>
                <c:pt idx="1184">
                  <c:v>109</c:v>
                </c:pt>
                <c:pt idx="1185">
                  <c:v>112.49000000000002</c:v>
                </c:pt>
                <c:pt idx="1186">
                  <c:v>107.02</c:v>
                </c:pt>
                <c:pt idx="1187">
                  <c:v>100.47999999999999</c:v>
                </c:pt>
                <c:pt idx="1188">
                  <c:v>93.460000000000022</c:v>
                </c:pt>
                <c:pt idx="1189">
                  <c:v>89.81</c:v>
                </c:pt>
                <c:pt idx="1190">
                  <c:v>89.2</c:v>
                </c:pt>
                <c:pt idx="1191">
                  <c:v>87.11</c:v>
                </c:pt>
                <c:pt idx="1192">
                  <c:v>83.440000000000026</c:v>
                </c:pt>
                <c:pt idx="1193">
                  <c:v>79.890000000000015</c:v>
                </c:pt>
                <c:pt idx="1194">
                  <c:v>80.13</c:v>
                </c:pt>
                <c:pt idx="1195">
                  <c:v>79.75</c:v>
                </c:pt>
                <c:pt idx="1196">
                  <c:v>79.16</c:v>
                </c:pt>
                <c:pt idx="1197">
                  <c:v>80.459999999999994</c:v>
                </c:pt>
                <c:pt idx="1198">
                  <c:v>78.34</c:v>
                </c:pt>
                <c:pt idx="1199">
                  <c:v>74.430000000000007</c:v>
                </c:pt>
                <c:pt idx="1200">
                  <c:v>74.7</c:v>
                </c:pt>
                <c:pt idx="1201">
                  <c:v>69.850000000000009</c:v>
                </c:pt>
                <c:pt idx="1202">
                  <c:v>72.34</c:v>
                </c:pt>
                <c:pt idx="1203">
                  <c:v>72.400000000000006</c:v>
                </c:pt>
                <c:pt idx="1204">
                  <c:v>74.63000000000001</c:v>
                </c:pt>
                <c:pt idx="1205">
                  <c:v>74.410000000000025</c:v>
                </c:pt>
                <c:pt idx="1206">
                  <c:v>73.760000000000034</c:v>
                </c:pt>
                <c:pt idx="1207">
                  <c:v>73.260000000000005</c:v>
                </c:pt>
                <c:pt idx="1208">
                  <c:v>74.38</c:v>
                </c:pt>
                <c:pt idx="1209">
                  <c:v>72.149999999999991</c:v>
                </c:pt>
                <c:pt idx="1210">
                  <c:v>71.36999999999999</c:v>
                </c:pt>
                <c:pt idx="1211">
                  <c:v>70.410000000000025</c:v>
                </c:pt>
                <c:pt idx="1212">
                  <c:v>68.05</c:v>
                </c:pt>
                <c:pt idx="1213">
                  <c:v>66.110000000000014</c:v>
                </c:pt>
                <c:pt idx="1214">
                  <c:v>66.14</c:v>
                </c:pt>
                <c:pt idx="1215">
                  <c:v>65.959999999999994</c:v>
                </c:pt>
                <c:pt idx="1216">
                  <c:v>64.710000000000022</c:v>
                </c:pt>
                <c:pt idx="1217">
                  <c:v>62.830000000000005</c:v>
                </c:pt>
                <c:pt idx="1218">
                  <c:v>62.25</c:v>
                </c:pt>
                <c:pt idx="1219">
                  <c:v>64.58</c:v>
                </c:pt>
                <c:pt idx="1220">
                  <c:v>65.97</c:v>
                </c:pt>
                <c:pt idx="1221">
                  <c:v>67.319999999999993</c:v>
                </c:pt>
                <c:pt idx="1222">
                  <c:v>66.649999999999991</c:v>
                </c:pt>
                <c:pt idx="1223">
                  <c:v>65.669999999999987</c:v>
                </c:pt>
                <c:pt idx="1224">
                  <c:v>66.86</c:v>
                </c:pt>
                <c:pt idx="1225">
                  <c:v>68.33</c:v>
                </c:pt>
                <c:pt idx="1226">
                  <c:v>68.86999999999999</c:v>
                </c:pt>
                <c:pt idx="1227">
                  <c:v>66.81</c:v>
                </c:pt>
                <c:pt idx="1228">
                  <c:v>66.210000000000022</c:v>
                </c:pt>
                <c:pt idx="1229">
                  <c:v>65</c:v>
                </c:pt>
                <c:pt idx="1230">
                  <c:v>66.669999999999987</c:v>
                </c:pt>
                <c:pt idx="1231">
                  <c:v>68.109999999999985</c:v>
                </c:pt>
                <c:pt idx="1232">
                  <c:v>67.940000000000026</c:v>
                </c:pt>
                <c:pt idx="1233">
                  <c:v>67.88</c:v>
                </c:pt>
                <c:pt idx="1234">
                  <c:v>68.819999999999993</c:v>
                </c:pt>
                <c:pt idx="1235">
                  <c:v>65.61999999999999</c:v>
                </c:pt>
                <c:pt idx="1236">
                  <c:v>61.7</c:v>
                </c:pt>
                <c:pt idx="1237">
                  <c:v>58.87</c:v>
                </c:pt>
                <c:pt idx="1238">
                  <c:v>56.230000000000011</c:v>
                </c:pt>
                <c:pt idx="1239">
                  <c:v>57.86</c:v>
                </c:pt>
                <c:pt idx="1240">
                  <c:v>55.98</c:v>
                </c:pt>
                <c:pt idx="1241">
                  <c:v>58.53</c:v>
                </c:pt>
                <c:pt idx="1242">
                  <c:v>57.160000000000011</c:v>
                </c:pt>
                <c:pt idx="1243">
                  <c:v>57.030000000000008</c:v>
                </c:pt>
                <c:pt idx="1244">
                  <c:v>56.349999999999994</c:v>
                </c:pt>
                <c:pt idx="1245">
                  <c:v>55.67</c:v>
                </c:pt>
                <c:pt idx="1246">
                  <c:v>61.01</c:v>
                </c:pt>
                <c:pt idx="1247">
                  <c:v>58.33</c:v>
                </c:pt>
                <c:pt idx="1248">
                  <c:v>57.57</c:v>
                </c:pt>
                <c:pt idx="1249">
                  <c:v>59.190000000000012</c:v>
                </c:pt>
                <c:pt idx="1250">
                  <c:v>60.58</c:v>
                </c:pt>
                <c:pt idx="1251">
                  <c:v>62.690000000000012</c:v>
                </c:pt>
                <c:pt idx="1252">
                  <c:v>63.42</c:v>
                </c:pt>
                <c:pt idx="1253">
                  <c:v>61.47</c:v>
                </c:pt>
                <c:pt idx="1254">
                  <c:v>60.34</c:v>
                </c:pt>
                <c:pt idx="1255">
                  <c:v>60.819999999999993</c:v>
                </c:pt>
                <c:pt idx="1256">
                  <c:v>61.33</c:v>
                </c:pt>
                <c:pt idx="1257">
                  <c:v>61.56</c:v>
                </c:pt>
                <c:pt idx="1258">
                  <c:v>59.920000000000009</c:v>
                </c:pt>
                <c:pt idx="1259">
                  <c:v>59.03</c:v>
                </c:pt>
                <c:pt idx="1260">
                  <c:v>59.36</c:v>
                </c:pt>
                <c:pt idx="1261">
                  <c:v>62.70000000000001</c:v>
                </c:pt>
                <c:pt idx="1262">
                  <c:v>62.35</c:v>
                </c:pt>
                <c:pt idx="1263">
                  <c:v>61.43</c:v>
                </c:pt>
                <c:pt idx="1264">
                  <c:v>61.990000000000009</c:v>
                </c:pt>
                <c:pt idx="1265">
                  <c:v>62.730000000000011</c:v>
                </c:pt>
                <c:pt idx="1266">
                  <c:v>62.349999999999994</c:v>
                </c:pt>
                <c:pt idx="1267">
                  <c:v>63.49</c:v>
                </c:pt>
                <c:pt idx="1268">
                  <c:v>63.260000000000012</c:v>
                </c:pt>
                <c:pt idx="1269">
                  <c:v>62.59</c:v>
                </c:pt>
                <c:pt idx="1270">
                  <c:v>62.519999999999989</c:v>
                </c:pt>
              </c:numCache>
            </c:numRef>
          </c:val>
        </c:ser>
        <c:ser>
          <c:idx val="8"/>
          <c:order val="4"/>
          <c:tx>
            <c:strRef>
              <c:f>'gov bond yields'!$V$8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yields'!$V$9:$V$1279</c:f>
              <c:numCache>
                <c:formatCode>General</c:formatCode>
                <c:ptCount val="1271"/>
                <c:pt idx="0">
                  <c:v>1.7900000000000027</c:v>
                </c:pt>
                <c:pt idx="1">
                  <c:v>1.6180000000000041</c:v>
                </c:pt>
                <c:pt idx="2">
                  <c:v>1.5890000000000004</c:v>
                </c:pt>
                <c:pt idx="3">
                  <c:v>1.5909999999999958</c:v>
                </c:pt>
                <c:pt idx="4">
                  <c:v>1.5590000000000037</c:v>
                </c:pt>
                <c:pt idx="5">
                  <c:v>1.5329999999999933</c:v>
                </c:pt>
                <c:pt idx="6">
                  <c:v>1.5009999999999877</c:v>
                </c:pt>
                <c:pt idx="7">
                  <c:v>1.5119999999999871</c:v>
                </c:pt>
                <c:pt idx="8">
                  <c:v>1.5059999999999913</c:v>
                </c:pt>
                <c:pt idx="9">
                  <c:v>1.4730000000000039</c:v>
                </c:pt>
                <c:pt idx="10">
                  <c:v>1.494999999999993</c:v>
                </c:pt>
                <c:pt idx="11">
                  <c:v>1.4500000000000046</c:v>
                </c:pt>
                <c:pt idx="12">
                  <c:v>1.424000000000003</c:v>
                </c:pt>
                <c:pt idx="13">
                  <c:v>1.4119999999999873</c:v>
                </c:pt>
                <c:pt idx="14">
                  <c:v>1.4040000000000052</c:v>
                </c:pt>
                <c:pt idx="15">
                  <c:v>1.3680000000000003</c:v>
                </c:pt>
                <c:pt idx="16">
                  <c:v>1.3619999999999912</c:v>
                </c:pt>
                <c:pt idx="17">
                  <c:v>1.4270000000000038</c:v>
                </c:pt>
                <c:pt idx="18">
                  <c:v>1.4230000000000054</c:v>
                </c:pt>
                <c:pt idx="19">
                  <c:v>1.4420000000000055</c:v>
                </c:pt>
                <c:pt idx="20">
                  <c:v>1.4449999999999932</c:v>
                </c:pt>
                <c:pt idx="21">
                  <c:v>1.4340000000000064</c:v>
                </c:pt>
                <c:pt idx="22">
                  <c:v>1.4119999999999873</c:v>
                </c:pt>
                <c:pt idx="23">
                  <c:v>1.4060000000000006</c:v>
                </c:pt>
                <c:pt idx="24">
                  <c:v>1.4329999999999941</c:v>
                </c:pt>
                <c:pt idx="25">
                  <c:v>1.4480000000000004</c:v>
                </c:pt>
                <c:pt idx="26">
                  <c:v>1.4360000000000017</c:v>
                </c:pt>
                <c:pt idx="27">
                  <c:v>1.3830000000000009</c:v>
                </c:pt>
                <c:pt idx="28">
                  <c:v>1.3730000000000064</c:v>
                </c:pt>
                <c:pt idx="29">
                  <c:v>1.3480000000000025</c:v>
                </c:pt>
                <c:pt idx="30">
                  <c:v>1.3320000000000043</c:v>
                </c:pt>
                <c:pt idx="31">
                  <c:v>1.3509999999999938</c:v>
                </c:pt>
                <c:pt idx="32">
                  <c:v>1.3619999999999912</c:v>
                </c:pt>
                <c:pt idx="33">
                  <c:v>1.3839999999999939</c:v>
                </c:pt>
                <c:pt idx="34">
                  <c:v>1.375999999999995</c:v>
                </c:pt>
                <c:pt idx="35">
                  <c:v>1.3830000000000009</c:v>
                </c:pt>
                <c:pt idx="36">
                  <c:v>1.3619999999999912</c:v>
                </c:pt>
                <c:pt idx="37">
                  <c:v>1.3170000000000037</c:v>
                </c:pt>
                <c:pt idx="38">
                  <c:v>1.3250000000000028</c:v>
                </c:pt>
                <c:pt idx="39">
                  <c:v>1.2959999999999934</c:v>
                </c:pt>
                <c:pt idx="40">
                  <c:v>1.3540000000000021</c:v>
                </c:pt>
                <c:pt idx="41">
                  <c:v>1.3580000000000021</c:v>
                </c:pt>
                <c:pt idx="42">
                  <c:v>1.399000000000004</c:v>
                </c:pt>
                <c:pt idx="43">
                  <c:v>1.5179999999999911</c:v>
                </c:pt>
                <c:pt idx="44">
                  <c:v>1.3769999999999958</c:v>
                </c:pt>
                <c:pt idx="45">
                  <c:v>1.4900000000000002</c:v>
                </c:pt>
                <c:pt idx="46">
                  <c:v>1.3940000000000021</c:v>
                </c:pt>
                <c:pt idx="47">
                  <c:v>1.4099999999999875</c:v>
                </c:pt>
                <c:pt idx="48">
                  <c:v>1.4250000000000052</c:v>
                </c:pt>
                <c:pt idx="49">
                  <c:v>1.4339999999999895</c:v>
                </c:pt>
                <c:pt idx="50">
                  <c:v>1.4250000000000052</c:v>
                </c:pt>
                <c:pt idx="51">
                  <c:v>1.536000000000004</c:v>
                </c:pt>
                <c:pt idx="52">
                  <c:v>1.6070000000000029</c:v>
                </c:pt>
                <c:pt idx="53">
                  <c:v>1.6240000000000041</c:v>
                </c:pt>
                <c:pt idx="54">
                  <c:v>1.6400000000000021</c:v>
                </c:pt>
                <c:pt idx="55">
                  <c:v>1.641000000000004</c:v>
                </c:pt>
                <c:pt idx="56">
                  <c:v>1.6129999999999978</c:v>
                </c:pt>
                <c:pt idx="57">
                  <c:v>1.6110000000000024</c:v>
                </c:pt>
                <c:pt idx="58">
                  <c:v>1.5980000000000021</c:v>
                </c:pt>
                <c:pt idx="59">
                  <c:v>1.5989999999999978</c:v>
                </c:pt>
                <c:pt idx="60">
                  <c:v>1.5600000000000021</c:v>
                </c:pt>
                <c:pt idx="61">
                  <c:v>1.5479999999999925</c:v>
                </c:pt>
                <c:pt idx="62">
                  <c:v>1.5010000000000012</c:v>
                </c:pt>
                <c:pt idx="63">
                  <c:v>1.4820000000000011</c:v>
                </c:pt>
                <c:pt idx="64">
                  <c:v>1.5010000000000012</c:v>
                </c:pt>
                <c:pt idx="65">
                  <c:v>1.4759999999999898</c:v>
                </c:pt>
                <c:pt idx="66">
                  <c:v>1.4660000000000029</c:v>
                </c:pt>
                <c:pt idx="67">
                  <c:v>1.4690000000000039</c:v>
                </c:pt>
                <c:pt idx="68">
                  <c:v>1.3980000000000021</c:v>
                </c:pt>
                <c:pt idx="69">
                  <c:v>1.397000000000004</c:v>
                </c:pt>
                <c:pt idx="70">
                  <c:v>1.397000000000004</c:v>
                </c:pt>
                <c:pt idx="71">
                  <c:v>1.375000000000002</c:v>
                </c:pt>
                <c:pt idx="72">
                  <c:v>1.3710000000000022</c:v>
                </c:pt>
                <c:pt idx="73">
                  <c:v>1.3830000000000009</c:v>
                </c:pt>
                <c:pt idx="74">
                  <c:v>1.4350000000000038</c:v>
                </c:pt>
                <c:pt idx="75">
                  <c:v>1.474000000000002</c:v>
                </c:pt>
                <c:pt idx="76">
                  <c:v>1.4460000000000051</c:v>
                </c:pt>
                <c:pt idx="77">
                  <c:v>1.4300000000000068</c:v>
                </c:pt>
                <c:pt idx="78">
                  <c:v>1.4179999999999913</c:v>
                </c:pt>
                <c:pt idx="79">
                  <c:v>1.3680000000000003</c:v>
                </c:pt>
                <c:pt idx="80">
                  <c:v>1.3509999999999938</c:v>
                </c:pt>
                <c:pt idx="81">
                  <c:v>1.377000000000006</c:v>
                </c:pt>
                <c:pt idx="82">
                  <c:v>1.3429999999999958</c:v>
                </c:pt>
                <c:pt idx="83">
                  <c:v>1.3359999999999896</c:v>
                </c:pt>
                <c:pt idx="84">
                  <c:v>1.3379999999999939</c:v>
                </c:pt>
                <c:pt idx="85">
                  <c:v>1.327999999999991</c:v>
                </c:pt>
                <c:pt idx="86">
                  <c:v>1.3280000000000047</c:v>
                </c:pt>
                <c:pt idx="87">
                  <c:v>1.3149999999999955</c:v>
                </c:pt>
                <c:pt idx="88">
                  <c:v>1.3510000000000044</c:v>
                </c:pt>
                <c:pt idx="89">
                  <c:v>1.3320000000000043</c:v>
                </c:pt>
                <c:pt idx="90">
                  <c:v>1.3269999999999942</c:v>
                </c:pt>
                <c:pt idx="91">
                  <c:v>1.3310000000000066</c:v>
                </c:pt>
                <c:pt idx="92">
                  <c:v>1.3230000000000075</c:v>
                </c:pt>
                <c:pt idx="93">
                  <c:v>1.2990000000000013</c:v>
                </c:pt>
                <c:pt idx="94">
                  <c:v>1.3090000000000046</c:v>
                </c:pt>
                <c:pt idx="95">
                  <c:v>1.3309999999999937</c:v>
                </c:pt>
                <c:pt idx="96">
                  <c:v>1.3250000000000028</c:v>
                </c:pt>
                <c:pt idx="97">
                  <c:v>1.3160000000000061</c:v>
                </c:pt>
                <c:pt idx="98">
                  <c:v>1.3060000000000027</c:v>
                </c:pt>
                <c:pt idx="99">
                  <c:v>1.294000000000004</c:v>
                </c:pt>
                <c:pt idx="100">
                  <c:v>1.2829999999999895</c:v>
                </c:pt>
                <c:pt idx="101">
                  <c:v>1.2800000000000011</c:v>
                </c:pt>
                <c:pt idx="102">
                  <c:v>1.3019999999999885</c:v>
                </c:pt>
                <c:pt idx="103">
                  <c:v>1.3080000000000069</c:v>
                </c:pt>
                <c:pt idx="104">
                  <c:v>1.2819999999999903</c:v>
                </c:pt>
                <c:pt idx="105">
                  <c:v>1.2809999999999944</c:v>
                </c:pt>
                <c:pt idx="106">
                  <c:v>1.2570000000000014</c:v>
                </c:pt>
                <c:pt idx="107">
                  <c:v>1.2770000000000079</c:v>
                </c:pt>
                <c:pt idx="108">
                  <c:v>1.291999999999994</c:v>
                </c:pt>
                <c:pt idx="109">
                  <c:v>1.2699999999999918</c:v>
                </c:pt>
                <c:pt idx="110">
                  <c:v>1.1540000000000021</c:v>
                </c:pt>
                <c:pt idx="111">
                  <c:v>1.089999999999995</c:v>
                </c:pt>
                <c:pt idx="112">
                  <c:v>1.1030000000000051</c:v>
                </c:pt>
                <c:pt idx="113">
                  <c:v>1.1249999999999978</c:v>
                </c:pt>
                <c:pt idx="114">
                  <c:v>1.1200000000000021</c:v>
                </c:pt>
                <c:pt idx="115">
                  <c:v>1.1439999999999937</c:v>
                </c:pt>
                <c:pt idx="116">
                  <c:v>1.1500000000000021</c:v>
                </c:pt>
                <c:pt idx="117">
                  <c:v>1.1869999999999958</c:v>
                </c:pt>
                <c:pt idx="118">
                  <c:v>1.2169999999999916</c:v>
                </c:pt>
                <c:pt idx="119">
                  <c:v>1.276000000000002</c:v>
                </c:pt>
                <c:pt idx="120">
                  <c:v>1.2800000000000011</c:v>
                </c:pt>
                <c:pt idx="121">
                  <c:v>1.257999999999992</c:v>
                </c:pt>
                <c:pt idx="122">
                  <c:v>1.2460000000000004</c:v>
                </c:pt>
                <c:pt idx="123">
                  <c:v>1.2740000000000062</c:v>
                </c:pt>
                <c:pt idx="124">
                  <c:v>1.2810000000000077</c:v>
                </c:pt>
                <c:pt idx="125">
                  <c:v>1.2870000000000026</c:v>
                </c:pt>
                <c:pt idx="126">
                  <c:v>1.2999999999999929</c:v>
                </c:pt>
                <c:pt idx="127">
                  <c:v>1.3370000000000015</c:v>
                </c:pt>
                <c:pt idx="128">
                  <c:v>1.3419999999999934</c:v>
                </c:pt>
                <c:pt idx="129">
                  <c:v>1.4210000000000012</c:v>
                </c:pt>
                <c:pt idx="130">
                  <c:v>1.4249999999999954</c:v>
                </c:pt>
                <c:pt idx="131">
                  <c:v>1.3949999999999996</c:v>
                </c:pt>
                <c:pt idx="132">
                  <c:v>1.3070000000000004</c:v>
                </c:pt>
                <c:pt idx="133">
                  <c:v>1.3199999999999914</c:v>
                </c:pt>
                <c:pt idx="134">
                  <c:v>1.3370000000000015</c:v>
                </c:pt>
                <c:pt idx="135">
                  <c:v>1.3229999999999946</c:v>
                </c:pt>
                <c:pt idx="136">
                  <c:v>1.3269999999999942</c:v>
                </c:pt>
                <c:pt idx="137">
                  <c:v>1.4970000000000017</c:v>
                </c:pt>
                <c:pt idx="138">
                  <c:v>1.494999999999993</c:v>
                </c:pt>
                <c:pt idx="139">
                  <c:v>1.4599999999999911</c:v>
                </c:pt>
                <c:pt idx="140">
                  <c:v>1.480000000000006</c:v>
                </c:pt>
                <c:pt idx="141">
                  <c:v>1.5140000000000065</c:v>
                </c:pt>
                <c:pt idx="142">
                  <c:v>1.5470000000000006</c:v>
                </c:pt>
                <c:pt idx="143">
                  <c:v>1.5529999999999915</c:v>
                </c:pt>
                <c:pt idx="144">
                  <c:v>1.6130000000000067</c:v>
                </c:pt>
                <c:pt idx="145">
                  <c:v>1.7220000000000013</c:v>
                </c:pt>
                <c:pt idx="146">
                  <c:v>1.6549999999999976</c:v>
                </c:pt>
                <c:pt idx="147">
                  <c:v>1.7199999999999898</c:v>
                </c:pt>
                <c:pt idx="148">
                  <c:v>1.859000000000002</c:v>
                </c:pt>
                <c:pt idx="149">
                  <c:v>2.0800000000000018</c:v>
                </c:pt>
                <c:pt idx="150">
                  <c:v>2.3619999999999997</c:v>
                </c:pt>
                <c:pt idx="151">
                  <c:v>2.1529999999999907</c:v>
                </c:pt>
                <c:pt idx="152">
                  <c:v>2.1559999999999935</c:v>
                </c:pt>
                <c:pt idx="153">
                  <c:v>1.9960000000000067</c:v>
                </c:pt>
                <c:pt idx="154">
                  <c:v>2.0169999999999977</c:v>
                </c:pt>
                <c:pt idx="155">
                  <c:v>2.0430000000000081</c:v>
                </c:pt>
                <c:pt idx="156">
                  <c:v>2.0009999999999994</c:v>
                </c:pt>
                <c:pt idx="157">
                  <c:v>1.9489999999999958</c:v>
                </c:pt>
                <c:pt idx="158">
                  <c:v>1.9479999999999946</c:v>
                </c:pt>
                <c:pt idx="159">
                  <c:v>2.0349999999999997</c:v>
                </c:pt>
                <c:pt idx="160">
                  <c:v>1.9589999999999996</c:v>
                </c:pt>
                <c:pt idx="161">
                  <c:v>1.9090000000000007</c:v>
                </c:pt>
                <c:pt idx="162">
                  <c:v>1.9540000000000064</c:v>
                </c:pt>
                <c:pt idx="163">
                  <c:v>2.0589999999999975</c:v>
                </c:pt>
                <c:pt idx="164">
                  <c:v>2.1079999999999992</c:v>
                </c:pt>
                <c:pt idx="165">
                  <c:v>2.0959999999999988</c:v>
                </c:pt>
                <c:pt idx="166">
                  <c:v>2.1079999999999992</c:v>
                </c:pt>
                <c:pt idx="167">
                  <c:v>2.0480000000000054</c:v>
                </c:pt>
                <c:pt idx="168">
                  <c:v>1.9479999999999946</c:v>
                </c:pt>
                <c:pt idx="169">
                  <c:v>1.9570000000000043</c:v>
                </c:pt>
                <c:pt idx="170">
                  <c:v>1.9060000000000081</c:v>
                </c:pt>
                <c:pt idx="171">
                  <c:v>1.919000000000004</c:v>
                </c:pt>
                <c:pt idx="172">
                  <c:v>1.9809999999999928</c:v>
                </c:pt>
                <c:pt idx="173">
                  <c:v>1.9869999999999959</c:v>
                </c:pt>
                <c:pt idx="174">
                  <c:v>1.9430000000000021</c:v>
                </c:pt>
                <c:pt idx="175">
                  <c:v>2.5129999999999963</c:v>
                </c:pt>
                <c:pt idx="176">
                  <c:v>2.5119999999999987</c:v>
                </c:pt>
                <c:pt idx="177">
                  <c:v>2.5870000000000015</c:v>
                </c:pt>
                <c:pt idx="178">
                  <c:v>2.7719999999999971</c:v>
                </c:pt>
                <c:pt idx="179">
                  <c:v>2.8410000000000037</c:v>
                </c:pt>
                <c:pt idx="180">
                  <c:v>2.9309999999999987</c:v>
                </c:pt>
                <c:pt idx="181">
                  <c:v>2.9750000000000028</c:v>
                </c:pt>
                <c:pt idx="182">
                  <c:v>2.8080000000000007</c:v>
                </c:pt>
                <c:pt idx="183">
                  <c:v>2.7200000000000042</c:v>
                </c:pt>
                <c:pt idx="184">
                  <c:v>2.7459999999999951</c:v>
                </c:pt>
                <c:pt idx="185">
                  <c:v>2.618999999999998</c:v>
                </c:pt>
                <c:pt idx="186">
                  <c:v>2.605000000000004</c:v>
                </c:pt>
                <c:pt idx="187">
                  <c:v>2.4029999999999947</c:v>
                </c:pt>
                <c:pt idx="188">
                  <c:v>2.3209999999999997</c:v>
                </c:pt>
                <c:pt idx="189">
                  <c:v>2.3089999999999997</c:v>
                </c:pt>
                <c:pt idx="190">
                  <c:v>2.3789999999999978</c:v>
                </c:pt>
                <c:pt idx="191">
                  <c:v>2.405999999999997</c:v>
                </c:pt>
                <c:pt idx="192">
                  <c:v>2.3919999999999977</c:v>
                </c:pt>
                <c:pt idx="193">
                  <c:v>2.3070000000000057</c:v>
                </c:pt>
                <c:pt idx="194">
                  <c:v>2.262000000000004</c:v>
                </c:pt>
                <c:pt idx="195">
                  <c:v>2.2940000000000005</c:v>
                </c:pt>
                <c:pt idx="196">
                  <c:v>2.2330000000000005</c:v>
                </c:pt>
                <c:pt idx="197">
                  <c:v>2.1850000000000058</c:v>
                </c:pt>
                <c:pt idx="198">
                  <c:v>2.1789999999999932</c:v>
                </c:pt>
                <c:pt idx="199">
                  <c:v>2.1480000000000032</c:v>
                </c:pt>
                <c:pt idx="200">
                  <c:v>2.170999999999994</c:v>
                </c:pt>
                <c:pt idx="201">
                  <c:v>2.2080000000000055</c:v>
                </c:pt>
                <c:pt idx="202">
                  <c:v>2.157</c:v>
                </c:pt>
                <c:pt idx="203">
                  <c:v>2.0050000000000079</c:v>
                </c:pt>
                <c:pt idx="204">
                  <c:v>1.9689999999999939</c:v>
                </c:pt>
                <c:pt idx="205">
                  <c:v>1.9900000000000118</c:v>
                </c:pt>
                <c:pt idx="206">
                  <c:v>2.0110000000000028</c:v>
                </c:pt>
                <c:pt idx="207">
                  <c:v>2.1140000000000025</c:v>
                </c:pt>
                <c:pt idx="208">
                  <c:v>2.2229999999999972</c:v>
                </c:pt>
                <c:pt idx="209">
                  <c:v>2.2200000000000042</c:v>
                </c:pt>
                <c:pt idx="210">
                  <c:v>2.2310000000000048</c:v>
                </c:pt>
                <c:pt idx="211">
                  <c:v>2.2100000000000009</c:v>
                </c:pt>
                <c:pt idx="212">
                  <c:v>2.1880000000000002</c:v>
                </c:pt>
                <c:pt idx="213">
                  <c:v>2.2060000000000013</c:v>
                </c:pt>
                <c:pt idx="214">
                  <c:v>2.262000000000004</c:v>
                </c:pt>
                <c:pt idx="215">
                  <c:v>2.2940000000000005</c:v>
                </c:pt>
                <c:pt idx="216">
                  <c:v>2.3389999999999977</c:v>
                </c:pt>
                <c:pt idx="217">
                  <c:v>2.3319999999999967</c:v>
                </c:pt>
                <c:pt idx="218">
                  <c:v>2.3600000000000065</c:v>
                </c:pt>
                <c:pt idx="219">
                  <c:v>2.3800000000000043</c:v>
                </c:pt>
                <c:pt idx="220">
                  <c:v>2.4110000000000027</c:v>
                </c:pt>
                <c:pt idx="221">
                  <c:v>2.3389999999999933</c:v>
                </c:pt>
                <c:pt idx="222">
                  <c:v>2.3979999999999979</c:v>
                </c:pt>
                <c:pt idx="223">
                  <c:v>2.4440000000000062</c:v>
                </c:pt>
                <c:pt idx="224">
                  <c:v>2.4869999999999948</c:v>
                </c:pt>
                <c:pt idx="225">
                  <c:v>2.4239999999999995</c:v>
                </c:pt>
                <c:pt idx="226">
                  <c:v>2.3380000000000027</c:v>
                </c:pt>
                <c:pt idx="227">
                  <c:v>2.3009999999999997</c:v>
                </c:pt>
                <c:pt idx="228">
                  <c:v>2.3759999999999977</c:v>
                </c:pt>
                <c:pt idx="229">
                  <c:v>2.5119999999999987</c:v>
                </c:pt>
                <c:pt idx="230">
                  <c:v>2.5319999999999965</c:v>
                </c:pt>
                <c:pt idx="231">
                  <c:v>2.6799999999999979</c:v>
                </c:pt>
                <c:pt idx="232">
                  <c:v>2.8080000000000007</c:v>
                </c:pt>
                <c:pt idx="233">
                  <c:v>2.9469999999999974</c:v>
                </c:pt>
                <c:pt idx="234">
                  <c:v>2.8299999999999947</c:v>
                </c:pt>
                <c:pt idx="235">
                  <c:v>2.8200000000000003</c:v>
                </c:pt>
                <c:pt idx="236">
                  <c:v>2.7519999999999989</c:v>
                </c:pt>
                <c:pt idx="237">
                  <c:v>2.726999999999995</c:v>
                </c:pt>
                <c:pt idx="238">
                  <c:v>2.8469999999999978</c:v>
                </c:pt>
                <c:pt idx="239">
                  <c:v>2.6900000000000013</c:v>
                </c:pt>
                <c:pt idx="240">
                  <c:v>2.7210000000000001</c:v>
                </c:pt>
                <c:pt idx="241">
                  <c:v>2.735000000000003</c:v>
                </c:pt>
                <c:pt idx="242">
                  <c:v>2.0760000000000023</c:v>
                </c:pt>
                <c:pt idx="243">
                  <c:v>2.2090000000000032</c:v>
                </c:pt>
                <c:pt idx="244">
                  <c:v>2.038000000000002</c:v>
                </c:pt>
                <c:pt idx="245">
                  <c:v>1.9760000000000089</c:v>
                </c:pt>
                <c:pt idx="246">
                  <c:v>1.9260000000000081</c:v>
                </c:pt>
                <c:pt idx="247">
                  <c:v>1.8889999999999938</c:v>
                </c:pt>
                <c:pt idx="248">
                  <c:v>2.0300000000000029</c:v>
                </c:pt>
                <c:pt idx="249">
                  <c:v>2.0579999999999998</c:v>
                </c:pt>
                <c:pt idx="250">
                  <c:v>1.9800000000000084</c:v>
                </c:pt>
                <c:pt idx="251">
                  <c:v>1.9000000000000041</c:v>
                </c:pt>
                <c:pt idx="252">
                  <c:v>2.0529999999999937</c:v>
                </c:pt>
                <c:pt idx="253">
                  <c:v>1.7939999999999874</c:v>
                </c:pt>
                <c:pt idx="254">
                  <c:v>2.0090000000000074</c:v>
                </c:pt>
                <c:pt idx="255">
                  <c:v>2.0090000000000074</c:v>
                </c:pt>
                <c:pt idx="256">
                  <c:v>2.0080000000000009</c:v>
                </c:pt>
                <c:pt idx="257">
                  <c:v>2.0080000000000009</c:v>
                </c:pt>
                <c:pt idx="258">
                  <c:v>2.051999999999996</c:v>
                </c:pt>
                <c:pt idx="259">
                  <c:v>2.145999999999999</c:v>
                </c:pt>
                <c:pt idx="260">
                  <c:v>2.1640000000000015</c:v>
                </c:pt>
                <c:pt idx="261">
                  <c:v>2.1630000000000051</c:v>
                </c:pt>
                <c:pt idx="262">
                  <c:v>2.1260000000000008</c:v>
                </c:pt>
                <c:pt idx="263">
                  <c:v>2.3040000000000038</c:v>
                </c:pt>
                <c:pt idx="264">
                  <c:v>2.4429999999999987</c:v>
                </c:pt>
                <c:pt idx="265">
                  <c:v>2.5419999999999998</c:v>
                </c:pt>
                <c:pt idx="266">
                  <c:v>2.5370000000000026</c:v>
                </c:pt>
                <c:pt idx="267">
                  <c:v>2.6519999999999997</c:v>
                </c:pt>
                <c:pt idx="268">
                  <c:v>2.8159999999999967</c:v>
                </c:pt>
                <c:pt idx="269">
                  <c:v>2.7040000000000042</c:v>
                </c:pt>
                <c:pt idx="270">
                  <c:v>2.5759999999999987</c:v>
                </c:pt>
                <c:pt idx="271">
                  <c:v>2.6229999999999976</c:v>
                </c:pt>
                <c:pt idx="272">
                  <c:v>2.7010000000000032</c:v>
                </c:pt>
                <c:pt idx="273">
                  <c:v>2.5659999999999972</c:v>
                </c:pt>
                <c:pt idx="274">
                  <c:v>2.5790000000000024</c:v>
                </c:pt>
                <c:pt idx="275">
                  <c:v>2.7029999999999976</c:v>
                </c:pt>
                <c:pt idx="276">
                  <c:v>2.7569999999999961</c:v>
                </c:pt>
                <c:pt idx="277">
                  <c:v>2.8490000000000038</c:v>
                </c:pt>
                <c:pt idx="278">
                  <c:v>2.8200000000000003</c:v>
                </c:pt>
                <c:pt idx="279">
                  <c:v>2.9980000000000029</c:v>
                </c:pt>
                <c:pt idx="280">
                  <c:v>2.865000000000002</c:v>
                </c:pt>
                <c:pt idx="281">
                  <c:v>2.8009999999999997</c:v>
                </c:pt>
                <c:pt idx="282">
                  <c:v>2.8200000000000003</c:v>
                </c:pt>
                <c:pt idx="283">
                  <c:v>2.8159999999999967</c:v>
                </c:pt>
                <c:pt idx="284">
                  <c:v>2.6449999999999996</c:v>
                </c:pt>
                <c:pt idx="285">
                  <c:v>2.6020000000000021</c:v>
                </c:pt>
                <c:pt idx="286">
                  <c:v>2.6750000000000007</c:v>
                </c:pt>
                <c:pt idx="287">
                  <c:v>2.7459999999999996</c:v>
                </c:pt>
                <c:pt idx="288">
                  <c:v>2.7800000000000002</c:v>
                </c:pt>
                <c:pt idx="289">
                  <c:v>2.6579999999999959</c:v>
                </c:pt>
                <c:pt idx="290">
                  <c:v>2.8029999999999977</c:v>
                </c:pt>
                <c:pt idx="291">
                  <c:v>2.8379999999999983</c:v>
                </c:pt>
                <c:pt idx="292">
                  <c:v>2.7740000000000054</c:v>
                </c:pt>
                <c:pt idx="293">
                  <c:v>2.7870000000000092</c:v>
                </c:pt>
                <c:pt idx="294">
                  <c:v>2.9019999999999997</c:v>
                </c:pt>
                <c:pt idx="295">
                  <c:v>2.843</c:v>
                </c:pt>
                <c:pt idx="296">
                  <c:v>2.9149999999999987</c:v>
                </c:pt>
                <c:pt idx="297">
                  <c:v>3.0330000000000013</c:v>
                </c:pt>
                <c:pt idx="298">
                  <c:v>2.9969999999999963</c:v>
                </c:pt>
                <c:pt idx="299">
                  <c:v>3.1739999999999982</c:v>
                </c:pt>
                <c:pt idx="300">
                  <c:v>3.2739999999999991</c:v>
                </c:pt>
                <c:pt idx="301">
                  <c:v>3.2810000000000006</c:v>
                </c:pt>
                <c:pt idx="302">
                  <c:v>3.1859999999999999</c:v>
                </c:pt>
                <c:pt idx="303">
                  <c:v>3.0510000000000037</c:v>
                </c:pt>
                <c:pt idx="304">
                  <c:v>3.2060000000000022</c:v>
                </c:pt>
                <c:pt idx="305">
                  <c:v>3.3889999999999976</c:v>
                </c:pt>
                <c:pt idx="306">
                  <c:v>3.7119999999999997</c:v>
                </c:pt>
                <c:pt idx="307">
                  <c:v>4.1789999999999985</c:v>
                </c:pt>
                <c:pt idx="308">
                  <c:v>4.4830000000000014</c:v>
                </c:pt>
                <c:pt idx="309">
                  <c:v>4.8469999999999969</c:v>
                </c:pt>
                <c:pt idx="310">
                  <c:v>4.8679999999999826</c:v>
                </c:pt>
                <c:pt idx="311">
                  <c:v>4.5509999999999975</c:v>
                </c:pt>
                <c:pt idx="312">
                  <c:v>4.3739999999999979</c:v>
                </c:pt>
                <c:pt idx="313">
                  <c:v>4.551999999999996</c:v>
                </c:pt>
                <c:pt idx="314">
                  <c:v>4.5789999999999953</c:v>
                </c:pt>
                <c:pt idx="315">
                  <c:v>5.0030000000000019</c:v>
                </c:pt>
                <c:pt idx="316">
                  <c:v>4.7459999999999969</c:v>
                </c:pt>
                <c:pt idx="317">
                  <c:v>4.3369999999999997</c:v>
                </c:pt>
                <c:pt idx="318">
                  <c:v>4.1769999999999996</c:v>
                </c:pt>
                <c:pt idx="319">
                  <c:v>4.1769999999999996</c:v>
                </c:pt>
                <c:pt idx="320">
                  <c:v>4.1769999999999996</c:v>
                </c:pt>
                <c:pt idx="321">
                  <c:v>4.0260000000000007</c:v>
                </c:pt>
                <c:pt idx="322">
                  <c:v>4.1989999999999945</c:v>
                </c:pt>
                <c:pt idx="323">
                  <c:v>4.0319999999999974</c:v>
                </c:pt>
                <c:pt idx="324">
                  <c:v>3.8790000000000027</c:v>
                </c:pt>
                <c:pt idx="325">
                  <c:v>3.8779999999999988</c:v>
                </c:pt>
                <c:pt idx="326">
                  <c:v>3.4860000000000024</c:v>
                </c:pt>
                <c:pt idx="327">
                  <c:v>3.2100000000000017</c:v>
                </c:pt>
                <c:pt idx="328">
                  <c:v>3.4929999999999977</c:v>
                </c:pt>
                <c:pt idx="329">
                  <c:v>3.4380000000000033</c:v>
                </c:pt>
                <c:pt idx="330">
                  <c:v>3.2980000000000054</c:v>
                </c:pt>
                <c:pt idx="331">
                  <c:v>3.4870000000000001</c:v>
                </c:pt>
                <c:pt idx="332">
                  <c:v>3.5589999999999997</c:v>
                </c:pt>
                <c:pt idx="333">
                  <c:v>3.7060000000000004</c:v>
                </c:pt>
                <c:pt idx="334">
                  <c:v>3.7209999999999992</c:v>
                </c:pt>
                <c:pt idx="335">
                  <c:v>3.7779999999999982</c:v>
                </c:pt>
                <c:pt idx="336">
                  <c:v>3.8549999999999978</c:v>
                </c:pt>
                <c:pt idx="337">
                  <c:v>3.8779999999999948</c:v>
                </c:pt>
                <c:pt idx="338">
                  <c:v>3.8729999999999967</c:v>
                </c:pt>
                <c:pt idx="339">
                  <c:v>3.7059999999999982</c:v>
                </c:pt>
                <c:pt idx="340">
                  <c:v>3.6359999999999988</c:v>
                </c:pt>
                <c:pt idx="341">
                  <c:v>3.620000000000001</c:v>
                </c:pt>
                <c:pt idx="342">
                  <c:v>3.6610000000000031</c:v>
                </c:pt>
                <c:pt idx="343">
                  <c:v>3.6749999999999972</c:v>
                </c:pt>
                <c:pt idx="344">
                  <c:v>3.4600000000000009</c:v>
                </c:pt>
                <c:pt idx="345">
                  <c:v>3.3900000000000037</c:v>
                </c:pt>
                <c:pt idx="346">
                  <c:v>3.4709999999999988</c:v>
                </c:pt>
                <c:pt idx="347">
                  <c:v>3.3729999999999967</c:v>
                </c:pt>
                <c:pt idx="348">
                  <c:v>3.3719999999999977</c:v>
                </c:pt>
                <c:pt idx="349">
                  <c:v>3.2370000000000054</c:v>
                </c:pt>
                <c:pt idx="350">
                  <c:v>3.219000000000003</c:v>
                </c:pt>
                <c:pt idx="351">
                  <c:v>3.1829999999999981</c:v>
                </c:pt>
                <c:pt idx="352">
                  <c:v>3.0039999999999982</c:v>
                </c:pt>
                <c:pt idx="353">
                  <c:v>3.1610000000000049</c:v>
                </c:pt>
                <c:pt idx="354">
                  <c:v>3.4910000000000037</c:v>
                </c:pt>
                <c:pt idx="355">
                  <c:v>3.6219999999999972</c:v>
                </c:pt>
                <c:pt idx="356">
                  <c:v>3.4299999999999997</c:v>
                </c:pt>
                <c:pt idx="357">
                  <c:v>3.3249999999999957</c:v>
                </c:pt>
                <c:pt idx="358">
                  <c:v>3.0989999999999984</c:v>
                </c:pt>
                <c:pt idx="359">
                  <c:v>2.8079999999999932</c:v>
                </c:pt>
                <c:pt idx="360">
                  <c:v>2.8589999999999978</c:v>
                </c:pt>
                <c:pt idx="361">
                  <c:v>2.8469999999999978</c:v>
                </c:pt>
                <c:pt idx="362">
                  <c:v>2.5929999999999964</c:v>
                </c:pt>
                <c:pt idx="363">
                  <c:v>2.5309999999999988</c:v>
                </c:pt>
                <c:pt idx="364">
                  <c:v>2.8480000000000061</c:v>
                </c:pt>
                <c:pt idx="365">
                  <c:v>2.8569999999999927</c:v>
                </c:pt>
                <c:pt idx="366">
                  <c:v>2.8159999999999967</c:v>
                </c:pt>
                <c:pt idx="367">
                  <c:v>2.8299999999999947</c:v>
                </c:pt>
                <c:pt idx="368">
                  <c:v>2.9289999999999949</c:v>
                </c:pt>
                <c:pt idx="369">
                  <c:v>2.9419999999999997</c:v>
                </c:pt>
                <c:pt idx="370">
                  <c:v>3.0609999999999982</c:v>
                </c:pt>
                <c:pt idx="371">
                  <c:v>3.0069999999999997</c:v>
                </c:pt>
                <c:pt idx="372">
                  <c:v>3.0410000000000004</c:v>
                </c:pt>
                <c:pt idx="373">
                  <c:v>3.0000000000000071</c:v>
                </c:pt>
                <c:pt idx="374">
                  <c:v>3.3999999999999977</c:v>
                </c:pt>
                <c:pt idx="375">
                  <c:v>3.7420000000000009</c:v>
                </c:pt>
                <c:pt idx="376">
                  <c:v>3.7890000000000001</c:v>
                </c:pt>
                <c:pt idx="377">
                  <c:v>3.7599999999999945</c:v>
                </c:pt>
                <c:pt idx="378">
                  <c:v>3.7880000000000011</c:v>
                </c:pt>
                <c:pt idx="379">
                  <c:v>3.6880000000000042</c:v>
                </c:pt>
                <c:pt idx="380">
                  <c:v>3.7579999999999991</c:v>
                </c:pt>
                <c:pt idx="381">
                  <c:v>3.7890000000000081</c:v>
                </c:pt>
                <c:pt idx="382">
                  <c:v>3.6620000000000008</c:v>
                </c:pt>
                <c:pt idx="383">
                  <c:v>3.586999999999998</c:v>
                </c:pt>
                <c:pt idx="384">
                  <c:v>3.5989999999999966</c:v>
                </c:pt>
                <c:pt idx="385">
                  <c:v>3.686000000000007</c:v>
                </c:pt>
                <c:pt idx="386">
                  <c:v>3.8219999999999987</c:v>
                </c:pt>
                <c:pt idx="387">
                  <c:v>3.7600000000000042</c:v>
                </c:pt>
                <c:pt idx="388">
                  <c:v>3.7789999999999946</c:v>
                </c:pt>
                <c:pt idx="389">
                  <c:v>4.1119999999999965</c:v>
                </c:pt>
                <c:pt idx="390">
                  <c:v>4.0619999999999985</c:v>
                </c:pt>
                <c:pt idx="391">
                  <c:v>3.6880000000000042</c:v>
                </c:pt>
                <c:pt idx="392">
                  <c:v>3.6180000000000057</c:v>
                </c:pt>
                <c:pt idx="393">
                  <c:v>3.6770000000000014</c:v>
                </c:pt>
                <c:pt idx="394">
                  <c:v>3.6399999999999988</c:v>
                </c:pt>
                <c:pt idx="395">
                  <c:v>3.7119999999999997</c:v>
                </c:pt>
                <c:pt idx="396">
                  <c:v>3.8949999999999987</c:v>
                </c:pt>
                <c:pt idx="397">
                  <c:v>3.8589999999999947</c:v>
                </c:pt>
                <c:pt idx="398">
                  <c:v>3.8339999999999987</c:v>
                </c:pt>
                <c:pt idx="399">
                  <c:v>3.664000000000005</c:v>
                </c:pt>
                <c:pt idx="400">
                  <c:v>3.5630000000000006</c:v>
                </c:pt>
                <c:pt idx="401">
                  <c:v>3.67</c:v>
                </c:pt>
                <c:pt idx="402">
                  <c:v>3.8250000000000028</c:v>
                </c:pt>
                <c:pt idx="403">
                  <c:v>3.8729999999999967</c:v>
                </c:pt>
                <c:pt idx="404">
                  <c:v>3.7339999999999942</c:v>
                </c:pt>
                <c:pt idx="405">
                  <c:v>3.6629999999999985</c:v>
                </c:pt>
                <c:pt idx="406">
                  <c:v>3.5930000000000017</c:v>
                </c:pt>
                <c:pt idx="407">
                  <c:v>3.5280000000000022</c:v>
                </c:pt>
                <c:pt idx="408">
                  <c:v>3.6019999999999985</c:v>
                </c:pt>
                <c:pt idx="409">
                  <c:v>3.6600000000000055</c:v>
                </c:pt>
                <c:pt idx="410">
                  <c:v>3.5989999999999966</c:v>
                </c:pt>
                <c:pt idx="411">
                  <c:v>3.6880000000000042</c:v>
                </c:pt>
                <c:pt idx="412">
                  <c:v>3.6910000000000043</c:v>
                </c:pt>
                <c:pt idx="413">
                  <c:v>3.5540000000000038</c:v>
                </c:pt>
                <c:pt idx="414">
                  <c:v>4.4720000000000084</c:v>
                </c:pt>
                <c:pt idx="415">
                  <c:v>3.7319999999999975</c:v>
                </c:pt>
                <c:pt idx="416">
                  <c:v>3.6390000000000007</c:v>
                </c:pt>
                <c:pt idx="417">
                  <c:v>3.5050000000000026</c:v>
                </c:pt>
                <c:pt idx="418">
                  <c:v>3.5400000000000009</c:v>
                </c:pt>
                <c:pt idx="419">
                  <c:v>3.3919999999999977</c:v>
                </c:pt>
                <c:pt idx="420">
                  <c:v>3.3989999999999987</c:v>
                </c:pt>
                <c:pt idx="421">
                  <c:v>3.5700000000000021</c:v>
                </c:pt>
                <c:pt idx="422">
                  <c:v>3.7260000000000026</c:v>
                </c:pt>
                <c:pt idx="423">
                  <c:v>3.6869999999999958</c:v>
                </c:pt>
                <c:pt idx="424">
                  <c:v>3.7509999999999981</c:v>
                </c:pt>
                <c:pt idx="425">
                  <c:v>3.7899999999999956</c:v>
                </c:pt>
                <c:pt idx="426">
                  <c:v>3.7900000000000045</c:v>
                </c:pt>
                <c:pt idx="427">
                  <c:v>3.8489999999999998</c:v>
                </c:pt>
                <c:pt idx="428">
                  <c:v>3.7240000000000082</c:v>
                </c:pt>
                <c:pt idx="429">
                  <c:v>3.7739999999999982</c:v>
                </c:pt>
                <c:pt idx="430">
                  <c:v>3.8740000000000037</c:v>
                </c:pt>
                <c:pt idx="431">
                  <c:v>3.857999999999997</c:v>
                </c:pt>
                <c:pt idx="432">
                  <c:v>3.8870000000000005</c:v>
                </c:pt>
                <c:pt idx="433">
                  <c:v>3.9569999999999967</c:v>
                </c:pt>
                <c:pt idx="434">
                  <c:v>4.0209999999999955</c:v>
                </c:pt>
                <c:pt idx="435">
                  <c:v>4.905999999999997</c:v>
                </c:pt>
                <c:pt idx="436">
                  <c:v>4.8269999999999955</c:v>
                </c:pt>
                <c:pt idx="437">
                  <c:v>4.8510000000000009</c:v>
                </c:pt>
                <c:pt idx="438">
                  <c:v>5.1000000000000068</c:v>
                </c:pt>
                <c:pt idx="439">
                  <c:v>5.3639999999999946</c:v>
                </c:pt>
                <c:pt idx="440">
                  <c:v>5.3320000000000078</c:v>
                </c:pt>
                <c:pt idx="441">
                  <c:v>5.3839999999999995</c:v>
                </c:pt>
                <c:pt idx="442">
                  <c:v>5.2450000000000063</c:v>
                </c:pt>
                <c:pt idx="443">
                  <c:v>5.2730000000000032</c:v>
                </c:pt>
                <c:pt idx="444">
                  <c:v>5.1639999999999855</c:v>
                </c:pt>
                <c:pt idx="445">
                  <c:v>5.3919999999999915</c:v>
                </c:pt>
                <c:pt idx="446">
                  <c:v>5.721999999999996</c:v>
                </c:pt>
                <c:pt idx="447">
                  <c:v>5.8470000000000066</c:v>
                </c:pt>
                <c:pt idx="448">
                  <c:v>6.2970000000000059</c:v>
                </c:pt>
                <c:pt idx="449">
                  <c:v>5.7559999999999967</c:v>
                </c:pt>
                <c:pt idx="450">
                  <c:v>5.461999999999998</c:v>
                </c:pt>
                <c:pt idx="451">
                  <c:v>5.4330000000000034</c:v>
                </c:pt>
                <c:pt idx="452">
                  <c:v>5.508999999999995</c:v>
                </c:pt>
                <c:pt idx="453">
                  <c:v>5.3089999999999975</c:v>
                </c:pt>
                <c:pt idx="454">
                  <c:v>5.5010000000000074</c:v>
                </c:pt>
                <c:pt idx="455">
                  <c:v>6.7889999999999961</c:v>
                </c:pt>
                <c:pt idx="456">
                  <c:v>6.9050000000000011</c:v>
                </c:pt>
                <c:pt idx="457">
                  <c:v>6.6339999999999995</c:v>
                </c:pt>
                <c:pt idx="458">
                  <c:v>6.5179999999999945</c:v>
                </c:pt>
                <c:pt idx="459">
                  <c:v>6.2849999999999895</c:v>
                </c:pt>
                <c:pt idx="460">
                  <c:v>6.492</c:v>
                </c:pt>
                <c:pt idx="461">
                  <c:v>6.5710000000000024</c:v>
                </c:pt>
                <c:pt idx="462">
                  <c:v>6.9130000000000074</c:v>
                </c:pt>
                <c:pt idx="463">
                  <c:v>6.8849999999999945</c:v>
                </c:pt>
                <c:pt idx="464">
                  <c:v>6.9910000000000094</c:v>
                </c:pt>
                <c:pt idx="465">
                  <c:v>6.3399999999999954</c:v>
                </c:pt>
                <c:pt idx="466">
                  <c:v>5.7029999999999959</c:v>
                </c:pt>
                <c:pt idx="467">
                  <c:v>5.0049999999999955</c:v>
                </c:pt>
                <c:pt idx="468">
                  <c:v>5.0269999999999975</c:v>
                </c:pt>
                <c:pt idx="469">
                  <c:v>5.0870000000000015</c:v>
                </c:pt>
                <c:pt idx="470">
                  <c:v>5.0930000000000053</c:v>
                </c:pt>
                <c:pt idx="471">
                  <c:v>5.2639999999999976</c:v>
                </c:pt>
                <c:pt idx="472">
                  <c:v>5.7289999999999965</c:v>
                </c:pt>
                <c:pt idx="473">
                  <c:v>6.3089999999999957</c:v>
                </c:pt>
                <c:pt idx="474">
                  <c:v>6.8870000000000005</c:v>
                </c:pt>
                <c:pt idx="475">
                  <c:v>7.1569999999999956</c:v>
                </c:pt>
                <c:pt idx="476">
                  <c:v>7.2840000000000016</c:v>
                </c:pt>
                <c:pt idx="477">
                  <c:v>8.0860000000000021</c:v>
                </c:pt>
                <c:pt idx="478">
                  <c:v>8.8670000000000027</c:v>
                </c:pt>
                <c:pt idx="479">
                  <c:v>8.958000000000002</c:v>
                </c:pt>
                <c:pt idx="480">
                  <c:v>9.3360000000000021</c:v>
                </c:pt>
                <c:pt idx="481">
                  <c:v>9.2720000000000056</c:v>
                </c:pt>
                <c:pt idx="482">
                  <c:v>8.8460000000000036</c:v>
                </c:pt>
                <c:pt idx="483">
                  <c:v>8.7750000000000004</c:v>
                </c:pt>
                <c:pt idx="484">
                  <c:v>7.6939999999999955</c:v>
                </c:pt>
                <c:pt idx="485">
                  <c:v>7.5939999999999985</c:v>
                </c:pt>
                <c:pt idx="486">
                  <c:v>7.4780000000000024</c:v>
                </c:pt>
                <c:pt idx="487">
                  <c:v>7.7020000000000044</c:v>
                </c:pt>
                <c:pt idx="488">
                  <c:v>7.7909999999999968</c:v>
                </c:pt>
                <c:pt idx="489">
                  <c:v>7.5329999999999986</c:v>
                </c:pt>
                <c:pt idx="490">
                  <c:v>7.7279999999999855</c:v>
                </c:pt>
                <c:pt idx="491">
                  <c:v>7.5479999999999965</c:v>
                </c:pt>
                <c:pt idx="492">
                  <c:v>7.6080000000000005</c:v>
                </c:pt>
                <c:pt idx="493">
                  <c:v>7.6279999999999779</c:v>
                </c:pt>
                <c:pt idx="494">
                  <c:v>7.7490000000000014</c:v>
                </c:pt>
                <c:pt idx="495">
                  <c:v>7.6219999999999946</c:v>
                </c:pt>
                <c:pt idx="496">
                  <c:v>7.4899999999999984</c:v>
                </c:pt>
                <c:pt idx="497">
                  <c:v>7.546999999999997</c:v>
                </c:pt>
                <c:pt idx="498">
                  <c:v>7.7029999999999976</c:v>
                </c:pt>
                <c:pt idx="499">
                  <c:v>7.7780000000000094</c:v>
                </c:pt>
                <c:pt idx="500">
                  <c:v>8.136000000000001</c:v>
                </c:pt>
                <c:pt idx="501">
                  <c:v>8.1550000000000047</c:v>
                </c:pt>
                <c:pt idx="502">
                  <c:v>8.1700000000000017</c:v>
                </c:pt>
                <c:pt idx="503">
                  <c:v>8.913000000000002</c:v>
                </c:pt>
                <c:pt idx="504">
                  <c:v>9.2860000000000014</c:v>
                </c:pt>
                <c:pt idx="505">
                  <c:v>9.4020000000000046</c:v>
                </c:pt>
                <c:pt idx="506">
                  <c:v>9.3080000000000016</c:v>
                </c:pt>
                <c:pt idx="507">
                  <c:v>9.2439999999999998</c:v>
                </c:pt>
                <c:pt idx="508">
                  <c:v>9.007000000000005</c:v>
                </c:pt>
                <c:pt idx="509">
                  <c:v>9.1909999999999989</c:v>
                </c:pt>
                <c:pt idx="510">
                  <c:v>9.7439999999999998</c:v>
                </c:pt>
                <c:pt idx="511">
                  <c:v>9.6350000000000016</c:v>
                </c:pt>
                <c:pt idx="512">
                  <c:v>9.6379999999999999</c:v>
                </c:pt>
                <c:pt idx="513">
                  <c:v>9.6490000000000009</c:v>
                </c:pt>
                <c:pt idx="514">
                  <c:v>9.6280000000000001</c:v>
                </c:pt>
                <c:pt idx="515">
                  <c:v>10.094000000000001</c:v>
                </c:pt>
                <c:pt idx="516">
                  <c:v>10.115000000000002</c:v>
                </c:pt>
                <c:pt idx="517">
                  <c:v>10.115</c:v>
                </c:pt>
                <c:pt idx="518">
                  <c:v>10.124000000000001</c:v>
                </c:pt>
                <c:pt idx="519">
                  <c:v>10.126000000000001</c:v>
                </c:pt>
                <c:pt idx="520">
                  <c:v>10.254000000000001</c:v>
                </c:pt>
                <c:pt idx="521">
                  <c:v>10.236999999999998</c:v>
                </c:pt>
                <c:pt idx="522">
                  <c:v>10.236000000000001</c:v>
                </c:pt>
                <c:pt idx="523">
                  <c:v>10.23</c:v>
                </c:pt>
                <c:pt idx="524">
                  <c:v>9.8870000000000005</c:v>
                </c:pt>
                <c:pt idx="525">
                  <c:v>9.8210000000000015</c:v>
                </c:pt>
                <c:pt idx="526">
                  <c:v>9.9420000000000037</c:v>
                </c:pt>
                <c:pt idx="527">
                  <c:v>9.4510000000000005</c:v>
                </c:pt>
                <c:pt idx="528">
                  <c:v>9.4210000000000012</c:v>
                </c:pt>
                <c:pt idx="529">
                  <c:v>9.7760000000000034</c:v>
                </c:pt>
                <c:pt idx="530">
                  <c:v>10.386000000000006</c:v>
                </c:pt>
                <c:pt idx="531">
                  <c:v>11.085000000000004</c:v>
                </c:pt>
                <c:pt idx="532">
                  <c:v>11.430000000000003</c:v>
                </c:pt>
                <c:pt idx="533">
                  <c:v>12.926000000000002</c:v>
                </c:pt>
                <c:pt idx="534">
                  <c:v>12.504</c:v>
                </c:pt>
                <c:pt idx="535">
                  <c:v>12.302000000000024</c:v>
                </c:pt>
                <c:pt idx="536">
                  <c:v>13.617000000000001</c:v>
                </c:pt>
                <c:pt idx="537">
                  <c:v>14.538999999999994</c:v>
                </c:pt>
                <c:pt idx="538">
                  <c:v>15.574000000000003</c:v>
                </c:pt>
                <c:pt idx="539">
                  <c:v>14.965000000000034</c:v>
                </c:pt>
                <c:pt idx="540">
                  <c:v>14.040000000000003</c:v>
                </c:pt>
                <c:pt idx="541">
                  <c:v>13.733999999999998</c:v>
                </c:pt>
                <c:pt idx="542">
                  <c:v>13.097000000000001</c:v>
                </c:pt>
                <c:pt idx="543">
                  <c:v>12.304000000000002</c:v>
                </c:pt>
                <c:pt idx="544">
                  <c:v>12.774000000000001</c:v>
                </c:pt>
                <c:pt idx="545">
                  <c:v>12.622</c:v>
                </c:pt>
                <c:pt idx="546">
                  <c:v>12.154000000000002</c:v>
                </c:pt>
                <c:pt idx="547">
                  <c:v>10.869000000000026</c:v>
                </c:pt>
                <c:pt idx="548">
                  <c:v>10.905000000000006</c:v>
                </c:pt>
                <c:pt idx="549">
                  <c:v>10.796000000000001</c:v>
                </c:pt>
                <c:pt idx="550">
                  <c:v>10.218</c:v>
                </c:pt>
                <c:pt idx="551">
                  <c:v>10.413</c:v>
                </c:pt>
                <c:pt idx="552">
                  <c:v>12.012</c:v>
                </c:pt>
                <c:pt idx="553">
                  <c:v>12.813000000000002</c:v>
                </c:pt>
                <c:pt idx="554">
                  <c:v>13.592000000000004</c:v>
                </c:pt>
                <c:pt idx="555">
                  <c:v>15.427</c:v>
                </c:pt>
                <c:pt idx="556">
                  <c:v>16.179999999999993</c:v>
                </c:pt>
                <c:pt idx="557">
                  <c:v>15.788</c:v>
                </c:pt>
                <c:pt idx="558">
                  <c:v>14.377000000000004</c:v>
                </c:pt>
                <c:pt idx="559">
                  <c:v>14.186000000000002</c:v>
                </c:pt>
                <c:pt idx="560">
                  <c:v>14.695000000000004</c:v>
                </c:pt>
                <c:pt idx="561">
                  <c:v>15.3</c:v>
                </c:pt>
                <c:pt idx="562">
                  <c:v>14.547999999999998</c:v>
                </c:pt>
                <c:pt idx="563">
                  <c:v>14.592000000000002</c:v>
                </c:pt>
                <c:pt idx="564">
                  <c:v>14.689</c:v>
                </c:pt>
                <c:pt idx="565">
                  <c:v>14.752000000000006</c:v>
                </c:pt>
                <c:pt idx="566">
                  <c:v>14.516</c:v>
                </c:pt>
                <c:pt idx="567">
                  <c:v>14.133999999999999</c:v>
                </c:pt>
                <c:pt idx="568">
                  <c:v>13.836000000000002</c:v>
                </c:pt>
                <c:pt idx="569">
                  <c:v>14.892000000000024</c:v>
                </c:pt>
                <c:pt idx="570">
                  <c:v>14.968</c:v>
                </c:pt>
                <c:pt idx="571">
                  <c:v>14.882000000000026</c:v>
                </c:pt>
                <c:pt idx="572">
                  <c:v>14.463000000000006</c:v>
                </c:pt>
                <c:pt idx="573">
                  <c:v>14.713000000000003</c:v>
                </c:pt>
                <c:pt idx="574">
                  <c:v>14.342000000000002</c:v>
                </c:pt>
                <c:pt idx="575">
                  <c:v>13.383000000000004</c:v>
                </c:pt>
                <c:pt idx="576">
                  <c:v>13.094000000000005</c:v>
                </c:pt>
                <c:pt idx="577">
                  <c:v>13.167000000000005</c:v>
                </c:pt>
                <c:pt idx="578">
                  <c:v>13.392000000000024</c:v>
                </c:pt>
                <c:pt idx="579">
                  <c:v>12.812000000000006</c:v>
                </c:pt>
                <c:pt idx="580">
                  <c:v>12.835000000000004</c:v>
                </c:pt>
                <c:pt idx="581">
                  <c:v>12.583000000000002</c:v>
                </c:pt>
                <c:pt idx="582">
                  <c:v>12.097000000000001</c:v>
                </c:pt>
                <c:pt idx="583">
                  <c:v>11.808</c:v>
                </c:pt>
                <c:pt idx="584">
                  <c:v>12.034000000000001</c:v>
                </c:pt>
                <c:pt idx="585">
                  <c:v>12.724</c:v>
                </c:pt>
                <c:pt idx="586">
                  <c:v>13.153000000000002</c:v>
                </c:pt>
                <c:pt idx="587">
                  <c:v>13.117999999999999</c:v>
                </c:pt>
                <c:pt idx="588">
                  <c:v>14.627000000000001</c:v>
                </c:pt>
                <c:pt idx="589">
                  <c:v>13.634</c:v>
                </c:pt>
                <c:pt idx="590">
                  <c:v>13.251000000000001</c:v>
                </c:pt>
                <c:pt idx="591">
                  <c:v>13.409000000000002</c:v>
                </c:pt>
                <c:pt idx="592">
                  <c:v>13.527000000000001</c:v>
                </c:pt>
                <c:pt idx="593">
                  <c:v>13.294</c:v>
                </c:pt>
                <c:pt idx="594">
                  <c:v>13.295000000000003</c:v>
                </c:pt>
                <c:pt idx="595">
                  <c:v>13.295</c:v>
                </c:pt>
                <c:pt idx="596">
                  <c:v>13.336000000000002</c:v>
                </c:pt>
                <c:pt idx="597">
                  <c:v>13.466000000000006</c:v>
                </c:pt>
                <c:pt idx="598">
                  <c:v>13.407</c:v>
                </c:pt>
                <c:pt idx="599">
                  <c:v>13.027000000000001</c:v>
                </c:pt>
                <c:pt idx="600">
                  <c:v>13.012</c:v>
                </c:pt>
                <c:pt idx="601">
                  <c:v>13.490000000000002</c:v>
                </c:pt>
                <c:pt idx="602">
                  <c:v>13.136000000000001</c:v>
                </c:pt>
                <c:pt idx="603">
                  <c:v>11.989000000000004</c:v>
                </c:pt>
                <c:pt idx="604">
                  <c:v>12.027999999999999</c:v>
                </c:pt>
                <c:pt idx="605">
                  <c:v>12.175000000000002</c:v>
                </c:pt>
                <c:pt idx="606">
                  <c:v>12.019000000000002</c:v>
                </c:pt>
                <c:pt idx="607">
                  <c:v>11.840000000000002</c:v>
                </c:pt>
                <c:pt idx="608">
                  <c:v>11.328000000000001</c:v>
                </c:pt>
                <c:pt idx="609">
                  <c:v>11.328000000000001</c:v>
                </c:pt>
                <c:pt idx="610">
                  <c:v>10.685</c:v>
                </c:pt>
                <c:pt idx="611">
                  <c:v>9.833000000000002</c:v>
                </c:pt>
                <c:pt idx="612">
                  <c:v>9.2850000000000001</c:v>
                </c:pt>
                <c:pt idx="613">
                  <c:v>8.333000000000002</c:v>
                </c:pt>
                <c:pt idx="614">
                  <c:v>7.9200000000000026</c:v>
                </c:pt>
                <c:pt idx="615">
                  <c:v>7.9080000000000039</c:v>
                </c:pt>
                <c:pt idx="616">
                  <c:v>8.0140000000000011</c:v>
                </c:pt>
                <c:pt idx="617">
                  <c:v>8.8460000000000036</c:v>
                </c:pt>
                <c:pt idx="618">
                  <c:v>9.3990000000000027</c:v>
                </c:pt>
                <c:pt idx="619">
                  <c:v>8.1650000000000027</c:v>
                </c:pt>
                <c:pt idx="620">
                  <c:v>8.1670000000000016</c:v>
                </c:pt>
                <c:pt idx="621">
                  <c:v>7.793000000000001</c:v>
                </c:pt>
                <c:pt idx="622">
                  <c:v>7.8110000000000035</c:v>
                </c:pt>
                <c:pt idx="623">
                  <c:v>8.6330000000000009</c:v>
                </c:pt>
                <c:pt idx="624">
                  <c:v>8.4439999999999991</c:v>
                </c:pt>
                <c:pt idx="625">
                  <c:v>8.1670000000000051</c:v>
                </c:pt>
                <c:pt idx="626">
                  <c:v>8.3800000000000026</c:v>
                </c:pt>
                <c:pt idx="627">
                  <c:v>8.0379999999999967</c:v>
                </c:pt>
                <c:pt idx="628">
                  <c:v>8.2399999999999984</c:v>
                </c:pt>
                <c:pt idx="629">
                  <c:v>8.4600000000000044</c:v>
                </c:pt>
                <c:pt idx="630">
                  <c:v>8.1920000000000002</c:v>
                </c:pt>
                <c:pt idx="631">
                  <c:v>8.1760000000000037</c:v>
                </c:pt>
                <c:pt idx="632">
                  <c:v>8.468</c:v>
                </c:pt>
                <c:pt idx="633">
                  <c:v>9.1600000000000037</c:v>
                </c:pt>
                <c:pt idx="634">
                  <c:v>8.8710000000000022</c:v>
                </c:pt>
                <c:pt idx="635">
                  <c:v>8.891</c:v>
                </c:pt>
                <c:pt idx="636">
                  <c:v>9.1890000000000001</c:v>
                </c:pt>
                <c:pt idx="637">
                  <c:v>8.8510000000000026</c:v>
                </c:pt>
                <c:pt idx="638">
                  <c:v>8.9450000000000003</c:v>
                </c:pt>
                <c:pt idx="639">
                  <c:v>9.100000000000005</c:v>
                </c:pt>
                <c:pt idx="640">
                  <c:v>9.2169999999999987</c:v>
                </c:pt>
                <c:pt idx="641">
                  <c:v>9.4870000000000037</c:v>
                </c:pt>
                <c:pt idx="642">
                  <c:v>9.6150000000000002</c:v>
                </c:pt>
                <c:pt idx="643">
                  <c:v>9.3570000000000046</c:v>
                </c:pt>
                <c:pt idx="644">
                  <c:v>9.3610000000000007</c:v>
                </c:pt>
                <c:pt idx="645">
                  <c:v>9.6520000000000028</c:v>
                </c:pt>
                <c:pt idx="646">
                  <c:v>10.046000000000001</c:v>
                </c:pt>
                <c:pt idx="647">
                  <c:v>9.9570000000000025</c:v>
                </c:pt>
                <c:pt idx="648">
                  <c:v>10.007000000000001</c:v>
                </c:pt>
                <c:pt idx="649">
                  <c:v>10.064</c:v>
                </c:pt>
                <c:pt idx="650">
                  <c:v>10.004</c:v>
                </c:pt>
                <c:pt idx="651">
                  <c:v>9.9620000000000068</c:v>
                </c:pt>
                <c:pt idx="652">
                  <c:v>9.7689999999999966</c:v>
                </c:pt>
                <c:pt idx="653">
                  <c:v>9.9700000000000042</c:v>
                </c:pt>
                <c:pt idx="654">
                  <c:v>9.9750000000000068</c:v>
                </c:pt>
                <c:pt idx="655">
                  <c:v>10.178000000000001</c:v>
                </c:pt>
                <c:pt idx="656">
                  <c:v>9.9630000000000027</c:v>
                </c:pt>
                <c:pt idx="657">
                  <c:v>10.458000000000002</c:v>
                </c:pt>
                <c:pt idx="658">
                  <c:v>10.083000000000002</c:v>
                </c:pt>
                <c:pt idx="659">
                  <c:v>9.9650000000000247</c:v>
                </c:pt>
                <c:pt idx="660">
                  <c:v>10.158000000000001</c:v>
                </c:pt>
                <c:pt idx="661">
                  <c:v>10.009</c:v>
                </c:pt>
                <c:pt idx="662">
                  <c:v>9.501000000000003</c:v>
                </c:pt>
                <c:pt idx="663">
                  <c:v>9.4170000000000016</c:v>
                </c:pt>
                <c:pt idx="664">
                  <c:v>8.9260000000000037</c:v>
                </c:pt>
                <c:pt idx="665">
                  <c:v>8.3580000000000005</c:v>
                </c:pt>
                <c:pt idx="666">
                  <c:v>8.2050000000000001</c:v>
                </c:pt>
                <c:pt idx="667">
                  <c:v>7.944</c:v>
                </c:pt>
                <c:pt idx="668">
                  <c:v>7.3819999999999952</c:v>
                </c:pt>
                <c:pt idx="669">
                  <c:v>6.9650000000000025</c:v>
                </c:pt>
                <c:pt idx="670">
                  <c:v>6.7319999999999984</c:v>
                </c:pt>
                <c:pt idx="671">
                  <c:v>6.6999999999999975</c:v>
                </c:pt>
                <c:pt idx="672">
                  <c:v>6.0219999999999985</c:v>
                </c:pt>
                <c:pt idx="673">
                  <c:v>5.8289999999999855</c:v>
                </c:pt>
                <c:pt idx="674">
                  <c:v>6.1499999999999995</c:v>
                </c:pt>
                <c:pt idx="675">
                  <c:v>6.0929999999999955</c:v>
                </c:pt>
                <c:pt idx="676">
                  <c:v>6.0260000000000025</c:v>
                </c:pt>
                <c:pt idx="677">
                  <c:v>5.8820000000000006</c:v>
                </c:pt>
                <c:pt idx="678">
                  <c:v>5.9720000000000004</c:v>
                </c:pt>
                <c:pt idx="679">
                  <c:v>5.4480000000000084</c:v>
                </c:pt>
                <c:pt idx="680">
                  <c:v>5.1449999999999845</c:v>
                </c:pt>
                <c:pt idx="681">
                  <c:v>5.4239999999999995</c:v>
                </c:pt>
                <c:pt idx="682">
                  <c:v>5.8149999999999844</c:v>
                </c:pt>
                <c:pt idx="683">
                  <c:v>5.8849999999999945</c:v>
                </c:pt>
                <c:pt idx="684">
                  <c:v>6.3500000000000005</c:v>
                </c:pt>
                <c:pt idx="685">
                  <c:v>6.4599999999999991</c:v>
                </c:pt>
                <c:pt idx="686">
                  <c:v>6.2199999999999989</c:v>
                </c:pt>
                <c:pt idx="687">
                  <c:v>6.53</c:v>
                </c:pt>
                <c:pt idx="688">
                  <c:v>6.3199999999999985</c:v>
                </c:pt>
                <c:pt idx="689">
                  <c:v>5.9700000000000024</c:v>
                </c:pt>
                <c:pt idx="690">
                  <c:v>5.9199999999999964</c:v>
                </c:pt>
                <c:pt idx="691">
                  <c:v>5.89</c:v>
                </c:pt>
                <c:pt idx="692">
                  <c:v>6.1099999999999977</c:v>
                </c:pt>
                <c:pt idx="693">
                  <c:v>6.0299999999999976</c:v>
                </c:pt>
                <c:pt idx="694">
                  <c:v>6.1399999999999988</c:v>
                </c:pt>
                <c:pt idx="695">
                  <c:v>6.2000000000000011</c:v>
                </c:pt>
                <c:pt idx="696">
                  <c:v>6.8259999999999845</c:v>
                </c:pt>
                <c:pt idx="697">
                  <c:v>7.1979999999999853</c:v>
                </c:pt>
                <c:pt idx="698">
                  <c:v>7.4180000000000001</c:v>
                </c:pt>
                <c:pt idx="699">
                  <c:v>7.3329999999999975</c:v>
                </c:pt>
                <c:pt idx="700">
                  <c:v>7.4990000000000023</c:v>
                </c:pt>
                <c:pt idx="701">
                  <c:v>7.1589999999999945</c:v>
                </c:pt>
                <c:pt idx="702">
                  <c:v>6.7080000000000028</c:v>
                </c:pt>
                <c:pt idx="703">
                  <c:v>6.1010000000000009</c:v>
                </c:pt>
                <c:pt idx="704">
                  <c:v>6.1370000000000005</c:v>
                </c:pt>
                <c:pt idx="705">
                  <c:v>6.2080000000000002</c:v>
                </c:pt>
                <c:pt idx="706">
                  <c:v>6.0230000000000006</c:v>
                </c:pt>
                <c:pt idx="707">
                  <c:v>5.9170000000000025</c:v>
                </c:pt>
                <c:pt idx="708">
                  <c:v>5.7909999999999995</c:v>
                </c:pt>
                <c:pt idx="709">
                  <c:v>5.654999999999978</c:v>
                </c:pt>
                <c:pt idx="710">
                  <c:v>5.7450000000000001</c:v>
                </c:pt>
                <c:pt idx="711">
                  <c:v>5.6639999999999855</c:v>
                </c:pt>
                <c:pt idx="712">
                  <c:v>5.5740000000000025</c:v>
                </c:pt>
                <c:pt idx="713">
                  <c:v>5.5980000000000008</c:v>
                </c:pt>
                <c:pt idx="714">
                  <c:v>5.8410000000000029</c:v>
                </c:pt>
                <c:pt idx="715">
                  <c:v>5.7869999999999999</c:v>
                </c:pt>
                <c:pt idx="716">
                  <c:v>5.956999999999999</c:v>
                </c:pt>
                <c:pt idx="717">
                  <c:v>6.238999999999999</c:v>
                </c:pt>
                <c:pt idx="718">
                  <c:v>6.9160000000000021</c:v>
                </c:pt>
                <c:pt idx="719">
                  <c:v>6.9479999999999986</c:v>
                </c:pt>
                <c:pt idx="720">
                  <c:v>6.7030000000000012</c:v>
                </c:pt>
                <c:pt idx="721">
                  <c:v>6.4460000000000024</c:v>
                </c:pt>
                <c:pt idx="722">
                  <c:v>6.4489999999999981</c:v>
                </c:pt>
                <c:pt idx="723">
                  <c:v>6.4149999999999965</c:v>
                </c:pt>
                <c:pt idx="724">
                  <c:v>6.4119999999999999</c:v>
                </c:pt>
                <c:pt idx="725">
                  <c:v>6.2829999999999986</c:v>
                </c:pt>
                <c:pt idx="726">
                  <c:v>6.5809999999999969</c:v>
                </c:pt>
                <c:pt idx="727">
                  <c:v>6.37</c:v>
                </c:pt>
                <c:pt idx="728">
                  <c:v>6.1929999999999845</c:v>
                </c:pt>
                <c:pt idx="729">
                  <c:v>5.9979999999999967</c:v>
                </c:pt>
                <c:pt idx="730">
                  <c:v>5.8870000000000005</c:v>
                </c:pt>
                <c:pt idx="731">
                  <c:v>5.7579999999999965</c:v>
                </c:pt>
                <c:pt idx="732">
                  <c:v>5.461999999999998</c:v>
                </c:pt>
                <c:pt idx="733">
                  <c:v>5.3180000000000005</c:v>
                </c:pt>
                <c:pt idx="734">
                  <c:v>5.4479999999999995</c:v>
                </c:pt>
                <c:pt idx="735">
                  <c:v>5.3310000000000013</c:v>
                </c:pt>
                <c:pt idx="736">
                  <c:v>5.4820000000000002</c:v>
                </c:pt>
                <c:pt idx="737">
                  <c:v>5.4519999999999991</c:v>
                </c:pt>
                <c:pt idx="738">
                  <c:v>5.6320000000000006</c:v>
                </c:pt>
                <c:pt idx="739">
                  <c:v>5.5039999999999978</c:v>
                </c:pt>
                <c:pt idx="740">
                  <c:v>5.2979999999999965</c:v>
                </c:pt>
                <c:pt idx="741">
                  <c:v>5.3449999999999855</c:v>
                </c:pt>
                <c:pt idx="742">
                  <c:v>4.9980000000000002</c:v>
                </c:pt>
                <c:pt idx="743">
                  <c:v>4.899</c:v>
                </c:pt>
                <c:pt idx="744">
                  <c:v>4.92</c:v>
                </c:pt>
                <c:pt idx="745">
                  <c:v>4.8959999999999955</c:v>
                </c:pt>
                <c:pt idx="746">
                  <c:v>4.9279999999999955</c:v>
                </c:pt>
                <c:pt idx="747">
                  <c:v>4.7649999999999855</c:v>
                </c:pt>
                <c:pt idx="748">
                  <c:v>4.8119999999999985</c:v>
                </c:pt>
                <c:pt idx="749">
                  <c:v>5.0200000000000005</c:v>
                </c:pt>
                <c:pt idx="750">
                  <c:v>5.3709999999999969</c:v>
                </c:pt>
                <c:pt idx="751">
                  <c:v>5.2369999999999983</c:v>
                </c:pt>
                <c:pt idx="752">
                  <c:v>5.3699999999999966</c:v>
                </c:pt>
                <c:pt idx="753">
                  <c:v>5.7330000000000014</c:v>
                </c:pt>
                <c:pt idx="754">
                  <c:v>5.9980000000000011</c:v>
                </c:pt>
                <c:pt idx="755">
                  <c:v>5.9540000000000015</c:v>
                </c:pt>
                <c:pt idx="756">
                  <c:v>5.8479999999999945</c:v>
                </c:pt>
                <c:pt idx="757">
                  <c:v>5.9700000000000024</c:v>
                </c:pt>
                <c:pt idx="758">
                  <c:v>6.7280000000000006</c:v>
                </c:pt>
                <c:pt idx="759">
                  <c:v>6.7490000000000014</c:v>
                </c:pt>
                <c:pt idx="760">
                  <c:v>6.4870000000000028</c:v>
                </c:pt>
                <c:pt idx="761">
                  <c:v>6.1779999999999955</c:v>
                </c:pt>
                <c:pt idx="762">
                  <c:v>6.0999999999999988</c:v>
                </c:pt>
                <c:pt idx="763">
                  <c:v>5.950000000000002</c:v>
                </c:pt>
                <c:pt idx="764">
                  <c:v>5.3560000000000008</c:v>
                </c:pt>
                <c:pt idx="765">
                  <c:v>5.5830000000000002</c:v>
                </c:pt>
                <c:pt idx="766">
                  <c:v>6.4139999999999997</c:v>
                </c:pt>
                <c:pt idx="767">
                  <c:v>7.3919999999999986</c:v>
                </c:pt>
                <c:pt idx="768">
                  <c:v>7.4670000000000005</c:v>
                </c:pt>
                <c:pt idx="769">
                  <c:v>6.8210000000000015</c:v>
                </c:pt>
                <c:pt idx="770">
                  <c:v>6.6489999999999965</c:v>
                </c:pt>
                <c:pt idx="771">
                  <c:v>6.7499999999999982</c:v>
                </c:pt>
                <c:pt idx="772">
                  <c:v>6.5229999999999855</c:v>
                </c:pt>
                <c:pt idx="773">
                  <c:v>7.0409999999999995</c:v>
                </c:pt>
                <c:pt idx="774">
                  <c:v>7.6179999999999817</c:v>
                </c:pt>
                <c:pt idx="775">
                  <c:v>8.0620000000000047</c:v>
                </c:pt>
                <c:pt idx="776">
                  <c:v>7.2480000000000011</c:v>
                </c:pt>
                <c:pt idx="777">
                  <c:v>6.8989999999999965</c:v>
                </c:pt>
                <c:pt idx="778">
                  <c:v>7.0219999999999949</c:v>
                </c:pt>
                <c:pt idx="779">
                  <c:v>7.02</c:v>
                </c:pt>
                <c:pt idx="780">
                  <c:v>6.7040000000000015</c:v>
                </c:pt>
                <c:pt idx="781">
                  <c:v>6.6639999999999864</c:v>
                </c:pt>
                <c:pt idx="782">
                  <c:v>6.7200000000000015</c:v>
                </c:pt>
                <c:pt idx="783">
                  <c:v>6.7330000000000023</c:v>
                </c:pt>
                <c:pt idx="784">
                  <c:v>6.7319999999999984</c:v>
                </c:pt>
                <c:pt idx="785">
                  <c:v>6.7010000000000014</c:v>
                </c:pt>
                <c:pt idx="786">
                  <c:v>6.6290000000000049</c:v>
                </c:pt>
                <c:pt idx="787">
                  <c:v>6.780999999999997</c:v>
                </c:pt>
                <c:pt idx="788">
                  <c:v>6.5790000000000024</c:v>
                </c:pt>
                <c:pt idx="789">
                  <c:v>6.1319999999999997</c:v>
                </c:pt>
                <c:pt idx="790">
                  <c:v>6.5239999999999965</c:v>
                </c:pt>
                <c:pt idx="791">
                  <c:v>6.7980000000000018</c:v>
                </c:pt>
                <c:pt idx="792">
                  <c:v>7.4189999999999978</c:v>
                </c:pt>
                <c:pt idx="793">
                  <c:v>8.6220000000000017</c:v>
                </c:pt>
                <c:pt idx="794">
                  <c:v>9.1490000000000009</c:v>
                </c:pt>
                <c:pt idx="795">
                  <c:v>9.3080000000000016</c:v>
                </c:pt>
                <c:pt idx="796">
                  <c:v>9.0910000000000029</c:v>
                </c:pt>
                <c:pt idx="797">
                  <c:v>10.173000000000005</c:v>
                </c:pt>
                <c:pt idx="798">
                  <c:v>10.304000000000002</c:v>
                </c:pt>
                <c:pt idx="799">
                  <c:v>10.712000000000002</c:v>
                </c:pt>
                <c:pt idx="800">
                  <c:v>9.7749999999999968</c:v>
                </c:pt>
                <c:pt idx="801">
                  <c:v>9.261000000000001</c:v>
                </c:pt>
                <c:pt idx="802">
                  <c:v>10.285000000000007</c:v>
                </c:pt>
                <c:pt idx="803">
                  <c:v>11.792000000000002</c:v>
                </c:pt>
                <c:pt idx="804">
                  <c:v>12.095000000000002</c:v>
                </c:pt>
                <c:pt idx="805">
                  <c:v>11.994000000000003</c:v>
                </c:pt>
                <c:pt idx="806">
                  <c:v>12.756000000000002</c:v>
                </c:pt>
                <c:pt idx="807">
                  <c:v>14.311000000000003</c:v>
                </c:pt>
                <c:pt idx="808">
                  <c:v>15.648</c:v>
                </c:pt>
                <c:pt idx="809">
                  <c:v>15.961000000000002</c:v>
                </c:pt>
                <c:pt idx="810">
                  <c:v>16.173999999999999</c:v>
                </c:pt>
                <c:pt idx="811">
                  <c:v>14.671000000000003</c:v>
                </c:pt>
                <c:pt idx="812">
                  <c:v>13.615</c:v>
                </c:pt>
                <c:pt idx="813">
                  <c:v>11.866000000000026</c:v>
                </c:pt>
                <c:pt idx="814">
                  <c:v>12.329000000000002</c:v>
                </c:pt>
                <c:pt idx="815">
                  <c:v>12.310000000000002</c:v>
                </c:pt>
                <c:pt idx="816">
                  <c:v>12.411000000000001</c:v>
                </c:pt>
                <c:pt idx="817">
                  <c:v>11.96</c:v>
                </c:pt>
                <c:pt idx="818">
                  <c:v>11.687000000000003</c:v>
                </c:pt>
                <c:pt idx="819">
                  <c:v>11.176000000000004</c:v>
                </c:pt>
                <c:pt idx="820">
                  <c:v>10.975000000000026</c:v>
                </c:pt>
                <c:pt idx="821">
                  <c:v>11.126000000000001</c:v>
                </c:pt>
                <c:pt idx="822">
                  <c:v>11.298</c:v>
                </c:pt>
                <c:pt idx="823">
                  <c:v>11.569000000000004</c:v>
                </c:pt>
                <c:pt idx="824">
                  <c:v>11.111000000000001</c:v>
                </c:pt>
                <c:pt idx="825">
                  <c:v>9.793000000000001</c:v>
                </c:pt>
                <c:pt idx="826">
                  <c:v>9.44</c:v>
                </c:pt>
                <c:pt idx="827">
                  <c:v>9.022000000000002</c:v>
                </c:pt>
                <c:pt idx="828">
                  <c:v>9.3710000000000022</c:v>
                </c:pt>
                <c:pt idx="829">
                  <c:v>9.0300000000000011</c:v>
                </c:pt>
                <c:pt idx="830">
                  <c:v>8.8670000000000027</c:v>
                </c:pt>
                <c:pt idx="831">
                  <c:v>9.1960000000000015</c:v>
                </c:pt>
                <c:pt idx="832">
                  <c:v>8.7500000000000036</c:v>
                </c:pt>
                <c:pt idx="833">
                  <c:v>8.5510000000000037</c:v>
                </c:pt>
                <c:pt idx="834">
                  <c:v>8.7179999999999946</c:v>
                </c:pt>
                <c:pt idx="835">
                  <c:v>8.9610000000000021</c:v>
                </c:pt>
                <c:pt idx="836">
                  <c:v>9.1690000000000005</c:v>
                </c:pt>
                <c:pt idx="837">
                  <c:v>9.4820000000000046</c:v>
                </c:pt>
                <c:pt idx="838">
                  <c:v>9.6850000000000058</c:v>
                </c:pt>
                <c:pt idx="839">
                  <c:v>10.171000000000001</c:v>
                </c:pt>
                <c:pt idx="840">
                  <c:v>10.611000000000001</c:v>
                </c:pt>
                <c:pt idx="841">
                  <c:v>10.312000000000006</c:v>
                </c:pt>
                <c:pt idx="842">
                  <c:v>10.686000000000002</c:v>
                </c:pt>
                <c:pt idx="843">
                  <c:v>10.404</c:v>
                </c:pt>
                <c:pt idx="844">
                  <c:v>9.5850000000000026</c:v>
                </c:pt>
                <c:pt idx="845">
                  <c:v>11.294</c:v>
                </c:pt>
                <c:pt idx="846">
                  <c:v>11.454000000000002</c:v>
                </c:pt>
                <c:pt idx="847">
                  <c:v>11.194000000000003</c:v>
                </c:pt>
                <c:pt idx="848">
                  <c:v>10.700000000000003</c:v>
                </c:pt>
                <c:pt idx="849">
                  <c:v>10.697999999999999</c:v>
                </c:pt>
                <c:pt idx="850">
                  <c:v>10.697000000000005</c:v>
                </c:pt>
                <c:pt idx="851">
                  <c:v>10.956000000000024</c:v>
                </c:pt>
                <c:pt idx="852">
                  <c:v>11.593</c:v>
                </c:pt>
                <c:pt idx="853">
                  <c:v>12.579000000000002</c:v>
                </c:pt>
                <c:pt idx="854">
                  <c:v>11.901000000000002</c:v>
                </c:pt>
                <c:pt idx="855">
                  <c:v>11.483000000000002</c:v>
                </c:pt>
                <c:pt idx="856">
                  <c:v>11.893000000000002</c:v>
                </c:pt>
                <c:pt idx="857">
                  <c:v>12.750000000000004</c:v>
                </c:pt>
                <c:pt idx="858">
                  <c:v>12.620999999999999</c:v>
                </c:pt>
                <c:pt idx="859">
                  <c:v>13.540999999999999</c:v>
                </c:pt>
                <c:pt idx="860">
                  <c:v>14.608000000000001</c:v>
                </c:pt>
                <c:pt idx="861">
                  <c:v>15.342000000000002</c:v>
                </c:pt>
                <c:pt idx="862">
                  <c:v>16.875999999999987</c:v>
                </c:pt>
                <c:pt idx="863">
                  <c:v>18.741</c:v>
                </c:pt>
                <c:pt idx="864">
                  <c:v>18.95</c:v>
                </c:pt>
                <c:pt idx="865">
                  <c:v>21.452999999999989</c:v>
                </c:pt>
                <c:pt idx="866">
                  <c:v>26.427999999999987</c:v>
                </c:pt>
                <c:pt idx="867">
                  <c:v>28.561</c:v>
                </c:pt>
                <c:pt idx="868">
                  <c:v>24.776999999999987</c:v>
                </c:pt>
                <c:pt idx="869">
                  <c:v>22.041</c:v>
                </c:pt>
                <c:pt idx="870">
                  <c:v>21.715</c:v>
                </c:pt>
                <c:pt idx="871">
                  <c:v>25.136000000000031</c:v>
                </c:pt>
                <c:pt idx="872">
                  <c:v>28.743999999999989</c:v>
                </c:pt>
                <c:pt idx="873">
                  <c:v>33.072000000000003</c:v>
                </c:pt>
                <c:pt idx="874">
                  <c:v>35.975000000000001</c:v>
                </c:pt>
                <c:pt idx="875">
                  <c:v>19.429000000000002</c:v>
                </c:pt>
                <c:pt idx="876">
                  <c:v>17.350999999999999</c:v>
                </c:pt>
                <c:pt idx="877">
                  <c:v>16.676000000000005</c:v>
                </c:pt>
                <c:pt idx="878">
                  <c:v>16.881000000000004</c:v>
                </c:pt>
                <c:pt idx="879">
                  <c:v>18.667000000000005</c:v>
                </c:pt>
                <c:pt idx="880">
                  <c:v>19.256999999999987</c:v>
                </c:pt>
                <c:pt idx="881">
                  <c:v>18.607999999999997</c:v>
                </c:pt>
                <c:pt idx="882">
                  <c:v>18.837000000000035</c:v>
                </c:pt>
                <c:pt idx="883">
                  <c:v>20.618999999999996</c:v>
                </c:pt>
                <c:pt idx="884">
                  <c:v>20.714000000000031</c:v>
                </c:pt>
                <c:pt idx="885">
                  <c:v>20.709999999999987</c:v>
                </c:pt>
                <c:pt idx="886">
                  <c:v>21.494000000000003</c:v>
                </c:pt>
                <c:pt idx="887">
                  <c:v>21.031999999999996</c:v>
                </c:pt>
                <c:pt idx="888">
                  <c:v>21.154000000000035</c:v>
                </c:pt>
                <c:pt idx="889">
                  <c:v>21.198</c:v>
                </c:pt>
                <c:pt idx="890">
                  <c:v>20.332000000000004</c:v>
                </c:pt>
                <c:pt idx="891">
                  <c:v>21.152999999999999</c:v>
                </c:pt>
                <c:pt idx="892">
                  <c:v>22.753999999999987</c:v>
                </c:pt>
                <c:pt idx="893">
                  <c:v>23.812999999999999</c:v>
                </c:pt>
                <c:pt idx="894">
                  <c:v>25.491999999999987</c:v>
                </c:pt>
                <c:pt idx="895">
                  <c:v>26.064999999999987</c:v>
                </c:pt>
                <c:pt idx="896">
                  <c:v>26.935000000000002</c:v>
                </c:pt>
                <c:pt idx="897">
                  <c:v>26.6</c:v>
                </c:pt>
                <c:pt idx="898">
                  <c:v>25.524999999999999</c:v>
                </c:pt>
                <c:pt idx="899">
                  <c:v>25.471000000000004</c:v>
                </c:pt>
                <c:pt idx="900">
                  <c:v>26.109000000000005</c:v>
                </c:pt>
                <c:pt idx="901">
                  <c:v>27.416999999999987</c:v>
                </c:pt>
                <c:pt idx="902">
                  <c:v>29.544</c:v>
                </c:pt>
                <c:pt idx="903">
                  <c:v>29.315999999999999</c:v>
                </c:pt>
                <c:pt idx="904">
                  <c:v>29.091000000000001</c:v>
                </c:pt>
                <c:pt idx="905">
                  <c:v>28.811999999999998</c:v>
                </c:pt>
                <c:pt idx="906">
                  <c:v>29.535999999999987</c:v>
                </c:pt>
                <c:pt idx="907">
                  <c:v>30.562999999999924</c:v>
                </c:pt>
                <c:pt idx="908">
                  <c:v>31.116999999999997</c:v>
                </c:pt>
                <c:pt idx="909">
                  <c:v>31.301000000000005</c:v>
                </c:pt>
                <c:pt idx="910">
                  <c:v>31.465999999999909</c:v>
                </c:pt>
                <c:pt idx="911">
                  <c:v>31.628000000000004</c:v>
                </c:pt>
                <c:pt idx="912">
                  <c:v>31.227</c:v>
                </c:pt>
                <c:pt idx="913">
                  <c:v>29.959999999999987</c:v>
                </c:pt>
                <c:pt idx="914">
                  <c:v>27.771999999999988</c:v>
                </c:pt>
                <c:pt idx="915">
                  <c:v>27.641999999999996</c:v>
                </c:pt>
                <c:pt idx="916">
                  <c:v>27.96099999999992</c:v>
                </c:pt>
                <c:pt idx="917">
                  <c:v>28.531000000000031</c:v>
                </c:pt>
                <c:pt idx="918">
                  <c:v>27.954000000000001</c:v>
                </c:pt>
                <c:pt idx="919">
                  <c:v>27.365000000000002</c:v>
                </c:pt>
                <c:pt idx="920">
                  <c:v>27.974999999999987</c:v>
                </c:pt>
                <c:pt idx="921">
                  <c:v>28.101000000000031</c:v>
                </c:pt>
                <c:pt idx="922">
                  <c:v>28.911000000000001</c:v>
                </c:pt>
                <c:pt idx="923">
                  <c:v>28.764999999999986</c:v>
                </c:pt>
                <c:pt idx="924">
                  <c:v>28.420999999999989</c:v>
                </c:pt>
                <c:pt idx="925">
                  <c:v>28.121000000000031</c:v>
                </c:pt>
                <c:pt idx="926">
                  <c:v>28.073</c:v>
                </c:pt>
                <c:pt idx="927">
                  <c:v>28.006</c:v>
                </c:pt>
                <c:pt idx="928">
                  <c:v>28.844000000000001</c:v>
                </c:pt>
                <c:pt idx="929">
                  <c:v>28.160999999999987</c:v>
                </c:pt>
                <c:pt idx="930">
                  <c:v>27.484999999999989</c:v>
                </c:pt>
                <c:pt idx="931">
                  <c:v>24.470999999999989</c:v>
                </c:pt>
                <c:pt idx="932">
                  <c:v>23.221000000000004</c:v>
                </c:pt>
                <c:pt idx="933">
                  <c:v>23.671000000000031</c:v>
                </c:pt>
                <c:pt idx="934">
                  <c:v>25.004999999999992</c:v>
                </c:pt>
                <c:pt idx="935">
                  <c:v>24.683999999999987</c:v>
                </c:pt>
                <c:pt idx="936">
                  <c:v>24.805</c:v>
                </c:pt>
                <c:pt idx="937">
                  <c:v>24.88</c:v>
                </c:pt>
                <c:pt idx="938">
                  <c:v>24.744</c:v>
                </c:pt>
                <c:pt idx="939">
                  <c:v>24.619999999999997</c:v>
                </c:pt>
                <c:pt idx="940">
                  <c:v>24.616000000000035</c:v>
                </c:pt>
                <c:pt idx="941">
                  <c:v>25.210000000000004</c:v>
                </c:pt>
                <c:pt idx="942">
                  <c:v>26.407999999999987</c:v>
                </c:pt>
                <c:pt idx="943">
                  <c:v>27.005999999999986</c:v>
                </c:pt>
                <c:pt idx="944">
                  <c:v>28.165999999999986</c:v>
                </c:pt>
                <c:pt idx="945">
                  <c:v>28.596</c:v>
                </c:pt>
                <c:pt idx="946">
                  <c:v>27.962999999999905</c:v>
                </c:pt>
                <c:pt idx="947">
                  <c:v>27.82</c:v>
                </c:pt>
                <c:pt idx="948">
                  <c:v>28.479999999999986</c:v>
                </c:pt>
                <c:pt idx="949">
                  <c:v>29.206999999999987</c:v>
                </c:pt>
                <c:pt idx="950">
                  <c:v>29.6</c:v>
                </c:pt>
                <c:pt idx="951">
                  <c:v>30.571999999999999</c:v>
                </c:pt>
                <c:pt idx="952">
                  <c:v>32.301000000000002</c:v>
                </c:pt>
                <c:pt idx="953">
                  <c:v>32.618000000000002</c:v>
                </c:pt>
                <c:pt idx="954">
                  <c:v>33.105000000000011</c:v>
                </c:pt>
                <c:pt idx="955">
                  <c:v>33.135000000000012</c:v>
                </c:pt>
                <c:pt idx="956">
                  <c:v>33.26400000000001</c:v>
                </c:pt>
                <c:pt idx="957">
                  <c:v>32.589000000000006</c:v>
                </c:pt>
                <c:pt idx="958">
                  <c:v>32.474000000000004</c:v>
                </c:pt>
                <c:pt idx="959">
                  <c:v>32.615000000000002</c:v>
                </c:pt>
                <c:pt idx="960">
                  <c:v>32.850999999999999</c:v>
                </c:pt>
                <c:pt idx="961">
                  <c:v>35.188000000000002</c:v>
                </c:pt>
                <c:pt idx="962">
                  <c:v>35.146000000000001</c:v>
                </c:pt>
                <c:pt idx="963">
                  <c:v>34.142000000000003</c:v>
                </c:pt>
                <c:pt idx="964">
                  <c:v>33.807000000000002</c:v>
                </c:pt>
                <c:pt idx="965">
                  <c:v>32.919000000000004</c:v>
                </c:pt>
                <c:pt idx="966">
                  <c:v>33.644000000000005</c:v>
                </c:pt>
                <c:pt idx="967">
                  <c:v>33.534000000000006</c:v>
                </c:pt>
                <c:pt idx="968">
                  <c:v>34.489000000000004</c:v>
                </c:pt>
                <c:pt idx="969">
                  <c:v>36.151000000000003</c:v>
                </c:pt>
                <c:pt idx="970">
                  <c:v>38.614000000000004</c:v>
                </c:pt>
                <c:pt idx="971">
                  <c:v>37.931000000000004</c:v>
                </c:pt>
                <c:pt idx="972">
                  <c:v>38.078000000000003</c:v>
                </c:pt>
                <c:pt idx="973">
                  <c:v>39.772000000000013</c:v>
                </c:pt>
                <c:pt idx="974">
                  <c:v>40.289000000000001</c:v>
                </c:pt>
                <c:pt idx="975">
                  <c:v>40.739000000000011</c:v>
                </c:pt>
                <c:pt idx="976">
                  <c:v>42.532000000000011</c:v>
                </c:pt>
                <c:pt idx="977">
                  <c:v>41.585000000000001</c:v>
                </c:pt>
                <c:pt idx="978">
                  <c:v>39.886999999999993</c:v>
                </c:pt>
                <c:pt idx="979">
                  <c:v>37.825000000000003</c:v>
                </c:pt>
                <c:pt idx="980">
                  <c:v>38.309000000000005</c:v>
                </c:pt>
                <c:pt idx="981">
                  <c:v>39.155000000000001</c:v>
                </c:pt>
                <c:pt idx="982">
                  <c:v>39.508000000000003</c:v>
                </c:pt>
                <c:pt idx="983">
                  <c:v>39.999000000000009</c:v>
                </c:pt>
                <c:pt idx="984">
                  <c:v>39.427000000000007</c:v>
                </c:pt>
                <c:pt idx="985">
                  <c:v>38.473000000000006</c:v>
                </c:pt>
                <c:pt idx="986">
                  <c:v>39.586999999999996</c:v>
                </c:pt>
                <c:pt idx="987">
                  <c:v>38.403000000000006</c:v>
                </c:pt>
                <c:pt idx="988">
                  <c:v>37.4</c:v>
                </c:pt>
                <c:pt idx="989">
                  <c:v>34.06</c:v>
                </c:pt>
                <c:pt idx="990">
                  <c:v>31.267999999999986</c:v>
                </c:pt>
                <c:pt idx="991">
                  <c:v>31.318000000000001</c:v>
                </c:pt>
                <c:pt idx="992">
                  <c:v>32.449000000000005</c:v>
                </c:pt>
                <c:pt idx="993">
                  <c:v>33.498000000000012</c:v>
                </c:pt>
                <c:pt idx="994">
                  <c:v>33.692000000000128</c:v>
                </c:pt>
                <c:pt idx="995">
                  <c:v>32.586000000000006</c:v>
                </c:pt>
                <c:pt idx="996">
                  <c:v>31.244999999999987</c:v>
                </c:pt>
                <c:pt idx="997">
                  <c:v>31.947999999999986</c:v>
                </c:pt>
                <c:pt idx="998">
                  <c:v>33.660000000000011</c:v>
                </c:pt>
                <c:pt idx="999">
                  <c:v>33.928000000000011</c:v>
                </c:pt>
                <c:pt idx="1000">
                  <c:v>36.085000000000001</c:v>
                </c:pt>
                <c:pt idx="1001">
                  <c:v>37.579000000000001</c:v>
                </c:pt>
                <c:pt idx="1002">
                  <c:v>38.235000000000063</c:v>
                </c:pt>
                <c:pt idx="1003">
                  <c:v>40.827000000000005</c:v>
                </c:pt>
                <c:pt idx="1004">
                  <c:v>40.983999999999995</c:v>
                </c:pt>
                <c:pt idx="1005">
                  <c:v>43.077000000000005</c:v>
                </c:pt>
                <c:pt idx="1006">
                  <c:v>43.327000000000005</c:v>
                </c:pt>
                <c:pt idx="1007">
                  <c:v>45.592000000000013</c:v>
                </c:pt>
                <c:pt idx="1008">
                  <c:v>46.769000000000013</c:v>
                </c:pt>
                <c:pt idx="1009">
                  <c:v>42.53</c:v>
                </c:pt>
                <c:pt idx="1010">
                  <c:v>41.733000000000011</c:v>
                </c:pt>
                <c:pt idx="1011">
                  <c:v>41.457999999999998</c:v>
                </c:pt>
                <c:pt idx="1012">
                  <c:v>40.854999999999997</c:v>
                </c:pt>
                <c:pt idx="1013">
                  <c:v>40.534000000000006</c:v>
                </c:pt>
                <c:pt idx="1014">
                  <c:v>40.814999999999998</c:v>
                </c:pt>
                <c:pt idx="1015">
                  <c:v>40.282000000000011</c:v>
                </c:pt>
                <c:pt idx="1016">
                  <c:v>43.163000000000011</c:v>
                </c:pt>
                <c:pt idx="1017">
                  <c:v>43.072000000000003</c:v>
                </c:pt>
                <c:pt idx="1018">
                  <c:v>43.4</c:v>
                </c:pt>
                <c:pt idx="1019">
                  <c:v>42.958999999999996</c:v>
                </c:pt>
                <c:pt idx="1020">
                  <c:v>43.115000000000002</c:v>
                </c:pt>
                <c:pt idx="1021">
                  <c:v>43.356999999999992</c:v>
                </c:pt>
                <c:pt idx="1022">
                  <c:v>40.15</c:v>
                </c:pt>
                <c:pt idx="1023">
                  <c:v>33.53</c:v>
                </c:pt>
                <c:pt idx="1024">
                  <c:v>31.009999999999987</c:v>
                </c:pt>
                <c:pt idx="1025">
                  <c:v>31.724</c:v>
                </c:pt>
                <c:pt idx="1026">
                  <c:v>30.879999999999992</c:v>
                </c:pt>
                <c:pt idx="1027">
                  <c:v>31.599999999999987</c:v>
                </c:pt>
                <c:pt idx="1028">
                  <c:v>31.985999999999894</c:v>
                </c:pt>
                <c:pt idx="1029">
                  <c:v>33.496000000000002</c:v>
                </c:pt>
                <c:pt idx="1030">
                  <c:v>33.950000000000003</c:v>
                </c:pt>
                <c:pt idx="1031">
                  <c:v>34.42</c:v>
                </c:pt>
                <c:pt idx="1032">
                  <c:v>34.720000000000013</c:v>
                </c:pt>
                <c:pt idx="1033">
                  <c:v>34.590000000000003</c:v>
                </c:pt>
                <c:pt idx="1034">
                  <c:v>34.740000000000009</c:v>
                </c:pt>
                <c:pt idx="1035">
                  <c:v>35.090000000000003</c:v>
                </c:pt>
                <c:pt idx="1036">
                  <c:v>36.14</c:v>
                </c:pt>
                <c:pt idx="1037">
                  <c:v>36.370000000000005</c:v>
                </c:pt>
                <c:pt idx="1038">
                  <c:v>36.99</c:v>
                </c:pt>
                <c:pt idx="1039">
                  <c:v>37.6</c:v>
                </c:pt>
                <c:pt idx="1040">
                  <c:v>36.820000000000007</c:v>
                </c:pt>
                <c:pt idx="1041">
                  <c:v>36.11</c:v>
                </c:pt>
                <c:pt idx="1042">
                  <c:v>36.08</c:v>
                </c:pt>
                <c:pt idx="1043">
                  <c:v>36.61</c:v>
                </c:pt>
                <c:pt idx="1044">
                  <c:v>37.980000000000004</c:v>
                </c:pt>
                <c:pt idx="1045">
                  <c:v>36.300000000000004</c:v>
                </c:pt>
                <c:pt idx="1046">
                  <c:v>36.840000000000003</c:v>
                </c:pt>
                <c:pt idx="1047">
                  <c:v>37.530000000000008</c:v>
                </c:pt>
                <c:pt idx="1048">
                  <c:v>39.85</c:v>
                </c:pt>
                <c:pt idx="1049">
                  <c:v>42.24</c:v>
                </c:pt>
                <c:pt idx="1050">
                  <c:v>41.319999999999993</c:v>
                </c:pt>
                <c:pt idx="1051">
                  <c:v>39.18</c:v>
                </c:pt>
                <c:pt idx="1052">
                  <c:v>37.31</c:v>
                </c:pt>
                <c:pt idx="1053">
                  <c:v>37.340000000000003</c:v>
                </c:pt>
                <c:pt idx="1054">
                  <c:v>37.36</c:v>
                </c:pt>
                <c:pt idx="1055">
                  <c:v>37.510000000000005</c:v>
                </c:pt>
                <c:pt idx="1056">
                  <c:v>38.150000000000006</c:v>
                </c:pt>
                <c:pt idx="1057">
                  <c:v>37.090000000000003</c:v>
                </c:pt>
                <c:pt idx="1058">
                  <c:v>35.550000000000004</c:v>
                </c:pt>
                <c:pt idx="1059">
                  <c:v>34.910000000000004</c:v>
                </c:pt>
                <c:pt idx="1060">
                  <c:v>35.790000000000013</c:v>
                </c:pt>
                <c:pt idx="1061">
                  <c:v>36.81</c:v>
                </c:pt>
                <c:pt idx="1062">
                  <c:v>37.120000000000012</c:v>
                </c:pt>
                <c:pt idx="1063">
                  <c:v>37.520000000000003</c:v>
                </c:pt>
                <c:pt idx="1064">
                  <c:v>37.440000000000005</c:v>
                </c:pt>
                <c:pt idx="1065">
                  <c:v>37.39</c:v>
                </c:pt>
                <c:pt idx="1066">
                  <c:v>35.740000000000009</c:v>
                </c:pt>
                <c:pt idx="1067">
                  <c:v>34.480000000000004</c:v>
                </c:pt>
                <c:pt idx="1068">
                  <c:v>35.809999999999995</c:v>
                </c:pt>
                <c:pt idx="1069">
                  <c:v>36.67</c:v>
                </c:pt>
                <c:pt idx="1070">
                  <c:v>37.92</c:v>
                </c:pt>
                <c:pt idx="1071">
                  <c:v>38.370000000000005</c:v>
                </c:pt>
                <c:pt idx="1072">
                  <c:v>39.47</c:v>
                </c:pt>
                <c:pt idx="1073">
                  <c:v>39.080000000000005</c:v>
                </c:pt>
                <c:pt idx="1074">
                  <c:v>37.700000000000003</c:v>
                </c:pt>
                <c:pt idx="1075">
                  <c:v>39.790000000000013</c:v>
                </c:pt>
                <c:pt idx="1076">
                  <c:v>40.43</c:v>
                </c:pt>
                <c:pt idx="1077">
                  <c:v>40.65</c:v>
                </c:pt>
                <c:pt idx="1078">
                  <c:v>41.610000000000007</c:v>
                </c:pt>
                <c:pt idx="1079">
                  <c:v>42.800000000000004</c:v>
                </c:pt>
                <c:pt idx="1080">
                  <c:v>42.400000000000006</c:v>
                </c:pt>
                <c:pt idx="1081">
                  <c:v>42.860000000000007</c:v>
                </c:pt>
                <c:pt idx="1082">
                  <c:v>43.230000000000011</c:v>
                </c:pt>
                <c:pt idx="1083">
                  <c:v>43.64</c:v>
                </c:pt>
                <c:pt idx="1084">
                  <c:v>43.56</c:v>
                </c:pt>
                <c:pt idx="1085">
                  <c:v>43.25</c:v>
                </c:pt>
                <c:pt idx="1086">
                  <c:v>42.63000000000001</c:v>
                </c:pt>
                <c:pt idx="1087">
                  <c:v>42.77</c:v>
                </c:pt>
                <c:pt idx="1088">
                  <c:v>42.13000000000001</c:v>
                </c:pt>
                <c:pt idx="1089">
                  <c:v>42.1</c:v>
                </c:pt>
                <c:pt idx="1090">
                  <c:v>42.980000000000004</c:v>
                </c:pt>
                <c:pt idx="1091">
                  <c:v>44.64</c:v>
                </c:pt>
                <c:pt idx="1092">
                  <c:v>43.75</c:v>
                </c:pt>
                <c:pt idx="1093">
                  <c:v>43.87</c:v>
                </c:pt>
                <c:pt idx="1094">
                  <c:v>45.65</c:v>
                </c:pt>
                <c:pt idx="1095">
                  <c:v>43.5</c:v>
                </c:pt>
                <c:pt idx="1096">
                  <c:v>44.39</c:v>
                </c:pt>
                <c:pt idx="1097">
                  <c:v>46.59</c:v>
                </c:pt>
                <c:pt idx="1098">
                  <c:v>45.88</c:v>
                </c:pt>
                <c:pt idx="1099">
                  <c:v>43.839999999999996</c:v>
                </c:pt>
                <c:pt idx="1100">
                  <c:v>43.11</c:v>
                </c:pt>
                <c:pt idx="1101">
                  <c:v>45.46</c:v>
                </c:pt>
                <c:pt idx="1102">
                  <c:v>45.13000000000001</c:v>
                </c:pt>
                <c:pt idx="1103">
                  <c:v>45.92</c:v>
                </c:pt>
                <c:pt idx="1104">
                  <c:v>46.14</c:v>
                </c:pt>
                <c:pt idx="1105">
                  <c:v>47.27000000000001</c:v>
                </c:pt>
                <c:pt idx="1106">
                  <c:v>48.100000000000009</c:v>
                </c:pt>
                <c:pt idx="1107">
                  <c:v>49.710000000000008</c:v>
                </c:pt>
                <c:pt idx="1108">
                  <c:v>52.210000000000008</c:v>
                </c:pt>
                <c:pt idx="1109">
                  <c:v>50.92</c:v>
                </c:pt>
                <c:pt idx="1110">
                  <c:v>52.070000000000007</c:v>
                </c:pt>
                <c:pt idx="1111">
                  <c:v>53.870000000000005</c:v>
                </c:pt>
                <c:pt idx="1112">
                  <c:v>52.690000000000012</c:v>
                </c:pt>
                <c:pt idx="1113">
                  <c:v>51.949999999999996</c:v>
                </c:pt>
                <c:pt idx="1114">
                  <c:v>52.379999999999995</c:v>
                </c:pt>
                <c:pt idx="1115">
                  <c:v>51.91</c:v>
                </c:pt>
                <c:pt idx="1116">
                  <c:v>52.67</c:v>
                </c:pt>
                <c:pt idx="1117">
                  <c:v>56.690000000000012</c:v>
                </c:pt>
                <c:pt idx="1118">
                  <c:v>57.15</c:v>
                </c:pt>
                <c:pt idx="1119">
                  <c:v>55.839999999999996</c:v>
                </c:pt>
                <c:pt idx="1120">
                  <c:v>57.53</c:v>
                </c:pt>
                <c:pt idx="1121">
                  <c:v>58.98</c:v>
                </c:pt>
                <c:pt idx="1122">
                  <c:v>60.06</c:v>
                </c:pt>
                <c:pt idx="1123">
                  <c:v>62.220000000000013</c:v>
                </c:pt>
                <c:pt idx="1124">
                  <c:v>62.24</c:v>
                </c:pt>
                <c:pt idx="1125">
                  <c:v>62.25</c:v>
                </c:pt>
                <c:pt idx="1126">
                  <c:v>64.760000000000005</c:v>
                </c:pt>
                <c:pt idx="1127">
                  <c:v>64.02000000000001</c:v>
                </c:pt>
                <c:pt idx="1128">
                  <c:v>63.859999999999992</c:v>
                </c:pt>
                <c:pt idx="1129">
                  <c:v>64.53</c:v>
                </c:pt>
                <c:pt idx="1130">
                  <c:v>63.990000000000009</c:v>
                </c:pt>
                <c:pt idx="1131">
                  <c:v>69.78</c:v>
                </c:pt>
                <c:pt idx="1132">
                  <c:v>62.330000000000005</c:v>
                </c:pt>
                <c:pt idx="1133">
                  <c:v>64.029999999999987</c:v>
                </c:pt>
                <c:pt idx="1134">
                  <c:v>64.739999999999995</c:v>
                </c:pt>
                <c:pt idx="1135">
                  <c:v>64.849999999999994</c:v>
                </c:pt>
                <c:pt idx="1136">
                  <c:v>65.95</c:v>
                </c:pt>
                <c:pt idx="1137">
                  <c:v>63.33</c:v>
                </c:pt>
                <c:pt idx="1138">
                  <c:v>62.010000000000005</c:v>
                </c:pt>
                <c:pt idx="1139">
                  <c:v>61.389999999999993</c:v>
                </c:pt>
                <c:pt idx="1140">
                  <c:v>59.7</c:v>
                </c:pt>
                <c:pt idx="1141">
                  <c:v>60.590000000000011</c:v>
                </c:pt>
                <c:pt idx="1142">
                  <c:v>59.97</c:v>
                </c:pt>
                <c:pt idx="1143">
                  <c:v>59.720000000000013</c:v>
                </c:pt>
                <c:pt idx="1144">
                  <c:v>62.290000000000013</c:v>
                </c:pt>
                <c:pt idx="1145">
                  <c:v>66.84</c:v>
                </c:pt>
                <c:pt idx="1146">
                  <c:v>66.98</c:v>
                </c:pt>
                <c:pt idx="1147">
                  <c:v>67.31</c:v>
                </c:pt>
                <c:pt idx="1148">
                  <c:v>66.239999999999995</c:v>
                </c:pt>
                <c:pt idx="1149">
                  <c:v>67.05</c:v>
                </c:pt>
                <c:pt idx="1150">
                  <c:v>67.709999999999994</c:v>
                </c:pt>
                <c:pt idx="1151">
                  <c:v>66.929999999999993</c:v>
                </c:pt>
                <c:pt idx="1152">
                  <c:v>66.56</c:v>
                </c:pt>
                <c:pt idx="1153">
                  <c:v>66.52</c:v>
                </c:pt>
                <c:pt idx="1154">
                  <c:v>67.470000000000013</c:v>
                </c:pt>
                <c:pt idx="1155">
                  <c:v>67.92</c:v>
                </c:pt>
                <c:pt idx="1156">
                  <c:v>67.819999999999993</c:v>
                </c:pt>
                <c:pt idx="1157">
                  <c:v>68.819999999999993</c:v>
                </c:pt>
                <c:pt idx="1158">
                  <c:v>71.410000000000025</c:v>
                </c:pt>
                <c:pt idx="1159">
                  <c:v>72.400000000000006</c:v>
                </c:pt>
                <c:pt idx="1160">
                  <c:v>74.209999999999994</c:v>
                </c:pt>
                <c:pt idx="1161">
                  <c:v>75.86</c:v>
                </c:pt>
                <c:pt idx="1162">
                  <c:v>77.149999999999991</c:v>
                </c:pt>
                <c:pt idx="1163">
                  <c:v>79.08</c:v>
                </c:pt>
                <c:pt idx="1164">
                  <c:v>78.149999999999991</c:v>
                </c:pt>
                <c:pt idx="1165">
                  <c:v>82.11999999999999</c:v>
                </c:pt>
                <c:pt idx="1166">
                  <c:v>81.47</c:v>
                </c:pt>
                <c:pt idx="1167">
                  <c:v>81.92</c:v>
                </c:pt>
                <c:pt idx="1168">
                  <c:v>83.26</c:v>
                </c:pt>
                <c:pt idx="1169">
                  <c:v>84.08</c:v>
                </c:pt>
                <c:pt idx="1170">
                  <c:v>86.53</c:v>
                </c:pt>
                <c:pt idx="1171">
                  <c:v>86.640000000000015</c:v>
                </c:pt>
                <c:pt idx="1172">
                  <c:v>82.4</c:v>
                </c:pt>
                <c:pt idx="1173">
                  <c:v>79.899999999999991</c:v>
                </c:pt>
                <c:pt idx="1174">
                  <c:v>78.540000000000006</c:v>
                </c:pt>
                <c:pt idx="1175">
                  <c:v>78.349999999999994</c:v>
                </c:pt>
                <c:pt idx="1176">
                  <c:v>79</c:v>
                </c:pt>
                <c:pt idx="1177">
                  <c:v>96.59</c:v>
                </c:pt>
                <c:pt idx="1178">
                  <c:v>99.36999999999999</c:v>
                </c:pt>
                <c:pt idx="1179">
                  <c:v>99.57</c:v>
                </c:pt>
                <c:pt idx="1180">
                  <c:v>105.97999999999999</c:v>
                </c:pt>
                <c:pt idx="1181">
                  <c:v>101.53</c:v>
                </c:pt>
                <c:pt idx="1182">
                  <c:v>101.17999999999998</c:v>
                </c:pt>
                <c:pt idx="1183">
                  <c:v>102.21000000000002</c:v>
                </c:pt>
                <c:pt idx="1184">
                  <c:v>102.77</c:v>
                </c:pt>
                <c:pt idx="1185">
                  <c:v>103.23</c:v>
                </c:pt>
                <c:pt idx="1186">
                  <c:v>99.039999999999992</c:v>
                </c:pt>
                <c:pt idx="1187">
                  <c:v>93.86999999999999</c:v>
                </c:pt>
                <c:pt idx="1188">
                  <c:v>88.530000000000015</c:v>
                </c:pt>
                <c:pt idx="1189">
                  <c:v>86.179999999999978</c:v>
                </c:pt>
                <c:pt idx="1190">
                  <c:v>83.09</c:v>
                </c:pt>
                <c:pt idx="1191">
                  <c:v>83.210000000000022</c:v>
                </c:pt>
                <c:pt idx="1192">
                  <c:v>83.280000000000015</c:v>
                </c:pt>
                <c:pt idx="1193">
                  <c:v>81.86</c:v>
                </c:pt>
                <c:pt idx="1194">
                  <c:v>83.57</c:v>
                </c:pt>
                <c:pt idx="1195">
                  <c:v>85.77</c:v>
                </c:pt>
                <c:pt idx="1196">
                  <c:v>87.72</c:v>
                </c:pt>
                <c:pt idx="1197">
                  <c:v>88.960000000000022</c:v>
                </c:pt>
                <c:pt idx="1198">
                  <c:v>88.940000000000026</c:v>
                </c:pt>
                <c:pt idx="1199">
                  <c:v>86.200000000000017</c:v>
                </c:pt>
                <c:pt idx="1200">
                  <c:v>85.19</c:v>
                </c:pt>
                <c:pt idx="1201">
                  <c:v>81.97</c:v>
                </c:pt>
                <c:pt idx="1202">
                  <c:v>81.080000000000013</c:v>
                </c:pt>
                <c:pt idx="1203">
                  <c:v>81.140000000000015</c:v>
                </c:pt>
                <c:pt idx="1204">
                  <c:v>82.28</c:v>
                </c:pt>
                <c:pt idx="1205">
                  <c:v>81.16</c:v>
                </c:pt>
                <c:pt idx="1206">
                  <c:v>83.2</c:v>
                </c:pt>
                <c:pt idx="1207">
                  <c:v>82.53</c:v>
                </c:pt>
                <c:pt idx="1208">
                  <c:v>83.829999999999984</c:v>
                </c:pt>
                <c:pt idx="1209">
                  <c:v>86.240000000000023</c:v>
                </c:pt>
                <c:pt idx="1210">
                  <c:v>89.47999999999999</c:v>
                </c:pt>
                <c:pt idx="1211">
                  <c:v>88.740000000000023</c:v>
                </c:pt>
                <c:pt idx="1212">
                  <c:v>90.22999999999999</c:v>
                </c:pt>
                <c:pt idx="1213">
                  <c:v>90.02000000000001</c:v>
                </c:pt>
                <c:pt idx="1214">
                  <c:v>89.860000000000014</c:v>
                </c:pt>
                <c:pt idx="1215">
                  <c:v>89.85</c:v>
                </c:pt>
                <c:pt idx="1216">
                  <c:v>85.19</c:v>
                </c:pt>
                <c:pt idx="1217">
                  <c:v>82.72999999999999</c:v>
                </c:pt>
                <c:pt idx="1218">
                  <c:v>81.47</c:v>
                </c:pt>
                <c:pt idx="1219">
                  <c:v>82.759999999999991</c:v>
                </c:pt>
                <c:pt idx="1220">
                  <c:v>88.100000000000009</c:v>
                </c:pt>
                <c:pt idx="1221">
                  <c:v>92.27000000000001</c:v>
                </c:pt>
                <c:pt idx="1222">
                  <c:v>90.97</c:v>
                </c:pt>
                <c:pt idx="1223">
                  <c:v>92.300000000000011</c:v>
                </c:pt>
                <c:pt idx="1224">
                  <c:v>94.27</c:v>
                </c:pt>
                <c:pt idx="1225">
                  <c:v>96.8</c:v>
                </c:pt>
                <c:pt idx="1226">
                  <c:v>97.789999999999992</c:v>
                </c:pt>
                <c:pt idx="1227">
                  <c:v>96.75</c:v>
                </c:pt>
                <c:pt idx="1228">
                  <c:v>94.97999999999999</c:v>
                </c:pt>
                <c:pt idx="1229">
                  <c:v>95.990000000000023</c:v>
                </c:pt>
                <c:pt idx="1230">
                  <c:v>95.61</c:v>
                </c:pt>
                <c:pt idx="1231">
                  <c:v>98.52000000000001</c:v>
                </c:pt>
                <c:pt idx="1232">
                  <c:v>99.72</c:v>
                </c:pt>
                <c:pt idx="1233">
                  <c:v>100.5</c:v>
                </c:pt>
                <c:pt idx="1234">
                  <c:v>100.78999999999999</c:v>
                </c:pt>
                <c:pt idx="1235">
                  <c:v>101.00999999999999</c:v>
                </c:pt>
                <c:pt idx="1236">
                  <c:v>99.5</c:v>
                </c:pt>
                <c:pt idx="1237">
                  <c:v>96.22</c:v>
                </c:pt>
                <c:pt idx="1238">
                  <c:v>92.97</c:v>
                </c:pt>
                <c:pt idx="1239">
                  <c:v>92.83</c:v>
                </c:pt>
                <c:pt idx="1240">
                  <c:v>93.950000000000017</c:v>
                </c:pt>
                <c:pt idx="1241">
                  <c:v>95.58</c:v>
                </c:pt>
                <c:pt idx="1242">
                  <c:v>94.649999999999991</c:v>
                </c:pt>
                <c:pt idx="1243">
                  <c:v>94.26</c:v>
                </c:pt>
                <c:pt idx="1244">
                  <c:v>94.06</c:v>
                </c:pt>
                <c:pt idx="1245">
                  <c:v>93.63</c:v>
                </c:pt>
                <c:pt idx="1246">
                  <c:v>94.22</c:v>
                </c:pt>
                <c:pt idx="1247">
                  <c:v>93.580000000000013</c:v>
                </c:pt>
                <c:pt idx="1248">
                  <c:v>93.830000000000013</c:v>
                </c:pt>
                <c:pt idx="1249">
                  <c:v>93.6</c:v>
                </c:pt>
                <c:pt idx="1250">
                  <c:v>95.740000000000023</c:v>
                </c:pt>
                <c:pt idx="1251">
                  <c:v>98.4</c:v>
                </c:pt>
                <c:pt idx="1252">
                  <c:v>98.470000000000013</c:v>
                </c:pt>
                <c:pt idx="1253">
                  <c:v>100.64</c:v>
                </c:pt>
                <c:pt idx="1254">
                  <c:v>100.97</c:v>
                </c:pt>
                <c:pt idx="1255">
                  <c:v>101.53999999999999</c:v>
                </c:pt>
                <c:pt idx="1256">
                  <c:v>102.5</c:v>
                </c:pt>
                <c:pt idx="1257">
                  <c:v>101.20000000000002</c:v>
                </c:pt>
                <c:pt idx="1258">
                  <c:v>97.98</c:v>
                </c:pt>
                <c:pt idx="1259">
                  <c:v>95.69</c:v>
                </c:pt>
                <c:pt idx="1260">
                  <c:v>97.06</c:v>
                </c:pt>
                <c:pt idx="1261">
                  <c:v>99.11</c:v>
                </c:pt>
                <c:pt idx="1262">
                  <c:v>99.08</c:v>
                </c:pt>
                <c:pt idx="1263">
                  <c:v>99.460000000000022</c:v>
                </c:pt>
                <c:pt idx="1264">
                  <c:v>100.15999999999998</c:v>
                </c:pt>
                <c:pt idx="1265">
                  <c:v>100.35</c:v>
                </c:pt>
                <c:pt idx="1266">
                  <c:v>99.169999999999987</c:v>
                </c:pt>
                <c:pt idx="1267">
                  <c:v>99.61999999999999</c:v>
                </c:pt>
                <c:pt idx="1268">
                  <c:v>98</c:v>
                </c:pt>
                <c:pt idx="1269">
                  <c:v>97</c:v>
                </c:pt>
                <c:pt idx="1270">
                  <c:v>95.39</c:v>
                </c:pt>
              </c:numCache>
            </c:numRef>
          </c:val>
        </c:ser>
        <c:marker val="1"/>
        <c:axId val="72156288"/>
        <c:axId val="72157824"/>
      </c:lineChart>
      <c:lineChart>
        <c:grouping val="standard"/>
        <c:ser>
          <c:idx val="2"/>
          <c:order val="1"/>
          <c:tx>
            <c:strRef>
              <c:f>'gov bond yields'!$P$8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yields'!$P$9:$P$1279</c:f>
              <c:numCache>
                <c:formatCode>General</c:formatCode>
                <c:ptCount val="1271"/>
                <c:pt idx="0">
                  <c:v>0.59000000000000152</c:v>
                </c:pt>
                <c:pt idx="1">
                  <c:v>0.48800000000000032</c:v>
                </c:pt>
                <c:pt idx="2">
                  <c:v>0.47900000000000004</c:v>
                </c:pt>
                <c:pt idx="3">
                  <c:v>0.48699999999999927</c:v>
                </c:pt>
                <c:pt idx="4">
                  <c:v>0.49300000000000138</c:v>
                </c:pt>
                <c:pt idx="5">
                  <c:v>0.49000000000000382</c:v>
                </c:pt>
                <c:pt idx="6">
                  <c:v>0.46799999999999436</c:v>
                </c:pt>
                <c:pt idx="7">
                  <c:v>0.46199999999999924</c:v>
                </c:pt>
                <c:pt idx="8">
                  <c:v>0.47700000000000004</c:v>
                </c:pt>
                <c:pt idx="9">
                  <c:v>0.47500000000000331</c:v>
                </c:pt>
                <c:pt idx="10">
                  <c:v>0.48800000000000032</c:v>
                </c:pt>
                <c:pt idx="11">
                  <c:v>0.49600000000000033</c:v>
                </c:pt>
                <c:pt idx="12">
                  <c:v>0.49699999999999833</c:v>
                </c:pt>
                <c:pt idx="13">
                  <c:v>0.51099999999999923</c:v>
                </c:pt>
                <c:pt idx="14">
                  <c:v>0.53100000000000591</c:v>
                </c:pt>
                <c:pt idx="15">
                  <c:v>0.5430000000000047</c:v>
                </c:pt>
                <c:pt idx="16">
                  <c:v>0.5379999999999987</c:v>
                </c:pt>
                <c:pt idx="17">
                  <c:v>0.52900000000000169</c:v>
                </c:pt>
                <c:pt idx="18">
                  <c:v>0.50800000000000622</c:v>
                </c:pt>
                <c:pt idx="19">
                  <c:v>0.50500000000000433</c:v>
                </c:pt>
                <c:pt idx="20">
                  <c:v>0.49500000000000138</c:v>
                </c:pt>
                <c:pt idx="21">
                  <c:v>0.47800000000000531</c:v>
                </c:pt>
                <c:pt idx="22">
                  <c:v>0.48000000000000048</c:v>
                </c:pt>
                <c:pt idx="23">
                  <c:v>0.47700000000000004</c:v>
                </c:pt>
                <c:pt idx="24">
                  <c:v>0.50799999999999734</c:v>
                </c:pt>
                <c:pt idx="25">
                  <c:v>0.53100000000000591</c:v>
                </c:pt>
                <c:pt idx="26">
                  <c:v>0.52100000000000268</c:v>
                </c:pt>
                <c:pt idx="27">
                  <c:v>0.4640000000000023</c:v>
                </c:pt>
                <c:pt idx="28">
                  <c:v>0.47600000000000087</c:v>
                </c:pt>
                <c:pt idx="29">
                  <c:v>0.47300000000000786</c:v>
                </c:pt>
                <c:pt idx="30">
                  <c:v>0.46700000000000408</c:v>
                </c:pt>
                <c:pt idx="31">
                  <c:v>0.47600000000000087</c:v>
                </c:pt>
                <c:pt idx="32">
                  <c:v>0.46599999999999903</c:v>
                </c:pt>
                <c:pt idx="33">
                  <c:v>0.48599999999999705</c:v>
                </c:pt>
                <c:pt idx="34">
                  <c:v>0.48400000000000032</c:v>
                </c:pt>
                <c:pt idx="35">
                  <c:v>0.48199999999999754</c:v>
                </c:pt>
                <c:pt idx="36">
                  <c:v>0.48300000000000232</c:v>
                </c:pt>
                <c:pt idx="37">
                  <c:v>0.48000000000000048</c:v>
                </c:pt>
                <c:pt idx="38">
                  <c:v>0.48900000000000632</c:v>
                </c:pt>
                <c:pt idx="39">
                  <c:v>0.47799999999999793</c:v>
                </c:pt>
                <c:pt idx="40">
                  <c:v>0.50000000000000266</c:v>
                </c:pt>
                <c:pt idx="41">
                  <c:v>0.49200000000000382</c:v>
                </c:pt>
                <c:pt idx="42">
                  <c:v>0.47600000000000531</c:v>
                </c:pt>
                <c:pt idx="43">
                  <c:v>0.44400000000000001</c:v>
                </c:pt>
                <c:pt idx="44">
                  <c:v>0.36000000000000032</c:v>
                </c:pt>
                <c:pt idx="45">
                  <c:v>0.47400000000000131</c:v>
                </c:pt>
                <c:pt idx="46">
                  <c:v>0.49499999999999855</c:v>
                </c:pt>
                <c:pt idx="47">
                  <c:v>0.51499999999999879</c:v>
                </c:pt>
                <c:pt idx="48">
                  <c:v>0.5440000000000027</c:v>
                </c:pt>
                <c:pt idx="49">
                  <c:v>0.52900000000000169</c:v>
                </c:pt>
                <c:pt idx="50">
                  <c:v>0.52200000000000024</c:v>
                </c:pt>
                <c:pt idx="51">
                  <c:v>0.5390000000000007</c:v>
                </c:pt>
                <c:pt idx="52">
                  <c:v>0.57400000000000362</c:v>
                </c:pt>
                <c:pt idx="53">
                  <c:v>0.58100000000000041</c:v>
                </c:pt>
                <c:pt idx="54">
                  <c:v>0.59899999999999842</c:v>
                </c:pt>
                <c:pt idx="55">
                  <c:v>0.61200000000000065</c:v>
                </c:pt>
                <c:pt idx="56">
                  <c:v>0.59200000000000141</c:v>
                </c:pt>
                <c:pt idx="57">
                  <c:v>0.62300000000000222</c:v>
                </c:pt>
                <c:pt idx="58">
                  <c:v>0.60099999999999865</c:v>
                </c:pt>
                <c:pt idx="59">
                  <c:v>0.62400000000000011</c:v>
                </c:pt>
                <c:pt idx="60">
                  <c:v>0.62000000000000033</c:v>
                </c:pt>
                <c:pt idx="61">
                  <c:v>0.62799999999999523</c:v>
                </c:pt>
                <c:pt idx="62">
                  <c:v>0.61499999999999866</c:v>
                </c:pt>
                <c:pt idx="63">
                  <c:v>0.59000000000000152</c:v>
                </c:pt>
                <c:pt idx="64">
                  <c:v>0.56199999999999584</c:v>
                </c:pt>
                <c:pt idx="65">
                  <c:v>0.5520000000000016</c:v>
                </c:pt>
                <c:pt idx="66">
                  <c:v>0.5430000000000047</c:v>
                </c:pt>
                <c:pt idx="67">
                  <c:v>0.56000000000000061</c:v>
                </c:pt>
                <c:pt idx="68">
                  <c:v>0.54299999999999571</c:v>
                </c:pt>
                <c:pt idx="69">
                  <c:v>0.54299999999999571</c:v>
                </c:pt>
                <c:pt idx="70">
                  <c:v>0.5430000000000047</c:v>
                </c:pt>
                <c:pt idx="71">
                  <c:v>0.5520000000000016</c:v>
                </c:pt>
                <c:pt idx="72">
                  <c:v>0.5410000000000007</c:v>
                </c:pt>
                <c:pt idx="73">
                  <c:v>0.53600000000000314</c:v>
                </c:pt>
                <c:pt idx="74">
                  <c:v>0.52800000000000402</c:v>
                </c:pt>
                <c:pt idx="75">
                  <c:v>0.52900000000000169</c:v>
                </c:pt>
                <c:pt idx="76">
                  <c:v>0.53300000000000125</c:v>
                </c:pt>
                <c:pt idx="77">
                  <c:v>0.53500000000000569</c:v>
                </c:pt>
                <c:pt idx="78">
                  <c:v>0.53899999999999615</c:v>
                </c:pt>
                <c:pt idx="79">
                  <c:v>0.53600000000000314</c:v>
                </c:pt>
                <c:pt idx="80">
                  <c:v>0.53399999999999892</c:v>
                </c:pt>
                <c:pt idx="81">
                  <c:v>0.59300000000000352</c:v>
                </c:pt>
                <c:pt idx="82">
                  <c:v>0.60299999999999865</c:v>
                </c:pt>
                <c:pt idx="83">
                  <c:v>0.58899999999999508</c:v>
                </c:pt>
                <c:pt idx="84">
                  <c:v>0.55100000000000371</c:v>
                </c:pt>
                <c:pt idx="85">
                  <c:v>0.56599999999999562</c:v>
                </c:pt>
                <c:pt idx="86">
                  <c:v>0.56499999999999773</c:v>
                </c:pt>
                <c:pt idx="87">
                  <c:v>0.56600000000000461</c:v>
                </c:pt>
                <c:pt idx="88">
                  <c:v>0.55900000000000283</c:v>
                </c:pt>
                <c:pt idx="89">
                  <c:v>0.5550000000000036</c:v>
                </c:pt>
                <c:pt idx="90">
                  <c:v>0.56199999999999584</c:v>
                </c:pt>
                <c:pt idx="91">
                  <c:v>0.56900000000000661</c:v>
                </c:pt>
                <c:pt idx="92">
                  <c:v>0.56900000000000661</c:v>
                </c:pt>
                <c:pt idx="93">
                  <c:v>0.5550000000000036</c:v>
                </c:pt>
                <c:pt idx="94">
                  <c:v>0.55100000000000371</c:v>
                </c:pt>
                <c:pt idx="95">
                  <c:v>0.53399999999999892</c:v>
                </c:pt>
                <c:pt idx="96">
                  <c:v>0.53600000000000314</c:v>
                </c:pt>
                <c:pt idx="97">
                  <c:v>0.5430000000000047</c:v>
                </c:pt>
                <c:pt idx="98">
                  <c:v>0.53200000000000369</c:v>
                </c:pt>
                <c:pt idx="99">
                  <c:v>0.52700000000000635</c:v>
                </c:pt>
                <c:pt idx="100">
                  <c:v>0.52699999999999769</c:v>
                </c:pt>
                <c:pt idx="101">
                  <c:v>0.52999999999999969</c:v>
                </c:pt>
                <c:pt idx="102">
                  <c:v>0.52499999999999325</c:v>
                </c:pt>
                <c:pt idx="103">
                  <c:v>0.51100000000000811</c:v>
                </c:pt>
                <c:pt idx="104">
                  <c:v>0.51400000000000112</c:v>
                </c:pt>
                <c:pt idx="105">
                  <c:v>0.51300000000000345</c:v>
                </c:pt>
                <c:pt idx="106">
                  <c:v>0.52099999999999369</c:v>
                </c:pt>
                <c:pt idx="107">
                  <c:v>0.53300000000000125</c:v>
                </c:pt>
                <c:pt idx="108">
                  <c:v>0.55099999999999483</c:v>
                </c:pt>
                <c:pt idx="109">
                  <c:v>0.5259999999999998</c:v>
                </c:pt>
                <c:pt idx="110">
                  <c:v>0.42600000000000232</c:v>
                </c:pt>
                <c:pt idx="111">
                  <c:v>0.40000000000000036</c:v>
                </c:pt>
                <c:pt idx="112">
                  <c:v>0.4070000000000018</c:v>
                </c:pt>
                <c:pt idx="113">
                  <c:v>0.43999999999999811</c:v>
                </c:pt>
                <c:pt idx="114">
                  <c:v>0.43999999999999811</c:v>
                </c:pt>
                <c:pt idx="115">
                  <c:v>0.44399999999999662</c:v>
                </c:pt>
                <c:pt idx="116">
                  <c:v>0.42600000000000232</c:v>
                </c:pt>
                <c:pt idx="117">
                  <c:v>0.43199999999999883</c:v>
                </c:pt>
                <c:pt idx="118">
                  <c:v>0.4060000000000043</c:v>
                </c:pt>
                <c:pt idx="119">
                  <c:v>0.3939999999999988</c:v>
                </c:pt>
                <c:pt idx="120">
                  <c:v>0.4030000000000023</c:v>
                </c:pt>
                <c:pt idx="121">
                  <c:v>0.39400000000000657</c:v>
                </c:pt>
                <c:pt idx="122">
                  <c:v>0.40200000000000458</c:v>
                </c:pt>
                <c:pt idx="123">
                  <c:v>0.4040000000000088</c:v>
                </c:pt>
                <c:pt idx="124">
                  <c:v>0.42700000000000032</c:v>
                </c:pt>
                <c:pt idx="125">
                  <c:v>0.44200000000000017</c:v>
                </c:pt>
                <c:pt idx="126">
                  <c:v>0.48499999999999943</c:v>
                </c:pt>
                <c:pt idx="127">
                  <c:v>0.53099999999999703</c:v>
                </c:pt>
                <c:pt idx="128">
                  <c:v>0.52100000000000268</c:v>
                </c:pt>
                <c:pt idx="129">
                  <c:v>0.61800000000000055</c:v>
                </c:pt>
                <c:pt idx="130">
                  <c:v>0.59800000000000053</c:v>
                </c:pt>
                <c:pt idx="131">
                  <c:v>0.58699999999999952</c:v>
                </c:pt>
                <c:pt idx="132">
                  <c:v>0.60000000000000564</c:v>
                </c:pt>
                <c:pt idx="133">
                  <c:v>0.61400000000000099</c:v>
                </c:pt>
                <c:pt idx="134">
                  <c:v>0.63600000000000323</c:v>
                </c:pt>
                <c:pt idx="135">
                  <c:v>0.64100000000000046</c:v>
                </c:pt>
                <c:pt idx="136">
                  <c:v>0.6550000000000038</c:v>
                </c:pt>
                <c:pt idx="137">
                  <c:v>0.7669999999999999</c:v>
                </c:pt>
                <c:pt idx="138">
                  <c:v>0.76799999999999768</c:v>
                </c:pt>
                <c:pt idx="139">
                  <c:v>0.77499999999999925</c:v>
                </c:pt>
                <c:pt idx="140">
                  <c:v>0.77100000000000835</c:v>
                </c:pt>
                <c:pt idx="141">
                  <c:v>0.7980000000000057</c:v>
                </c:pt>
                <c:pt idx="142">
                  <c:v>0.81199999999999961</c:v>
                </c:pt>
                <c:pt idx="143">
                  <c:v>0.88400000000000034</c:v>
                </c:pt>
                <c:pt idx="144">
                  <c:v>0.84100000000000363</c:v>
                </c:pt>
                <c:pt idx="145">
                  <c:v>0.88700000000000223</c:v>
                </c:pt>
                <c:pt idx="146">
                  <c:v>0.86599999999999988</c:v>
                </c:pt>
                <c:pt idx="147">
                  <c:v>0.88599999999999568</c:v>
                </c:pt>
                <c:pt idx="148">
                  <c:v>0.94799999999999363</c:v>
                </c:pt>
                <c:pt idx="149">
                  <c:v>0.95799999999999663</c:v>
                </c:pt>
                <c:pt idx="150">
                  <c:v>1.0219999999999922</c:v>
                </c:pt>
                <c:pt idx="151">
                  <c:v>1.0169999999999877</c:v>
                </c:pt>
                <c:pt idx="152">
                  <c:v>1.0489999999999937</c:v>
                </c:pt>
                <c:pt idx="153">
                  <c:v>1.0040000000000049</c:v>
                </c:pt>
                <c:pt idx="154">
                  <c:v>0.94599999999999795</c:v>
                </c:pt>
                <c:pt idx="155">
                  <c:v>0.98900000000000432</c:v>
                </c:pt>
                <c:pt idx="156">
                  <c:v>0.95600000000000163</c:v>
                </c:pt>
                <c:pt idx="157">
                  <c:v>0.89699999999999669</c:v>
                </c:pt>
                <c:pt idx="158">
                  <c:v>0.93199999999999505</c:v>
                </c:pt>
                <c:pt idx="159">
                  <c:v>0.9170000000000037</c:v>
                </c:pt>
                <c:pt idx="160">
                  <c:v>0.9109999999999997</c:v>
                </c:pt>
                <c:pt idx="161">
                  <c:v>0.84000000000000563</c:v>
                </c:pt>
                <c:pt idx="162">
                  <c:v>0.87700000000000977</c:v>
                </c:pt>
                <c:pt idx="163">
                  <c:v>0.87999999999999412</c:v>
                </c:pt>
                <c:pt idx="164">
                  <c:v>0.89900000000000091</c:v>
                </c:pt>
                <c:pt idx="165">
                  <c:v>0.82799999999999763</c:v>
                </c:pt>
                <c:pt idx="166">
                  <c:v>0.78799999999999315</c:v>
                </c:pt>
                <c:pt idx="167">
                  <c:v>0.82399999999999862</c:v>
                </c:pt>
                <c:pt idx="168">
                  <c:v>0.84500000000000264</c:v>
                </c:pt>
                <c:pt idx="169">
                  <c:v>0.89900000000000091</c:v>
                </c:pt>
                <c:pt idx="170">
                  <c:v>0.90800000000000669</c:v>
                </c:pt>
                <c:pt idx="171">
                  <c:v>0.94299999999999662</c:v>
                </c:pt>
                <c:pt idx="172">
                  <c:v>1.0389999999999904</c:v>
                </c:pt>
                <c:pt idx="173">
                  <c:v>1.0199999999999882</c:v>
                </c:pt>
                <c:pt idx="174">
                  <c:v>1.012000000000004</c:v>
                </c:pt>
                <c:pt idx="175">
                  <c:v>1.0509999999999891</c:v>
                </c:pt>
                <c:pt idx="176">
                  <c:v>1.0729999999999911</c:v>
                </c:pt>
                <c:pt idx="177">
                  <c:v>1.0970000000000013</c:v>
                </c:pt>
                <c:pt idx="178">
                  <c:v>1.2009999999999934</c:v>
                </c:pt>
                <c:pt idx="179">
                  <c:v>1.2870000000000026</c:v>
                </c:pt>
                <c:pt idx="180">
                  <c:v>1.3780000000000041</c:v>
                </c:pt>
                <c:pt idx="181">
                  <c:v>1.3830000000000009</c:v>
                </c:pt>
                <c:pt idx="182">
                  <c:v>1.2809999999999944</c:v>
                </c:pt>
                <c:pt idx="183">
                  <c:v>1.2260000000000026</c:v>
                </c:pt>
                <c:pt idx="184">
                  <c:v>1.257999999999992</c:v>
                </c:pt>
                <c:pt idx="185">
                  <c:v>1.151999999999993</c:v>
                </c:pt>
                <c:pt idx="186">
                  <c:v>1.1720000000000041</c:v>
                </c:pt>
                <c:pt idx="187">
                  <c:v>1.0379999999999909</c:v>
                </c:pt>
                <c:pt idx="188">
                  <c:v>0.92999999999999972</c:v>
                </c:pt>
                <c:pt idx="189">
                  <c:v>0.93800000000000772</c:v>
                </c:pt>
                <c:pt idx="190">
                  <c:v>0.94500000000000062</c:v>
                </c:pt>
                <c:pt idx="191">
                  <c:v>0.94500000000000062</c:v>
                </c:pt>
                <c:pt idx="192">
                  <c:v>0.95799999999999663</c:v>
                </c:pt>
                <c:pt idx="193">
                  <c:v>0.93900000000000561</c:v>
                </c:pt>
                <c:pt idx="194">
                  <c:v>0.88700000000000223</c:v>
                </c:pt>
                <c:pt idx="195">
                  <c:v>0.88600000000000467</c:v>
                </c:pt>
                <c:pt idx="196">
                  <c:v>0.82499999999999574</c:v>
                </c:pt>
                <c:pt idx="197">
                  <c:v>0.78100000000000069</c:v>
                </c:pt>
                <c:pt idx="198">
                  <c:v>0.68299999999999805</c:v>
                </c:pt>
                <c:pt idx="199">
                  <c:v>0.65400000000000591</c:v>
                </c:pt>
                <c:pt idx="200">
                  <c:v>0.66899999999999782</c:v>
                </c:pt>
                <c:pt idx="201">
                  <c:v>0.67100000000000193</c:v>
                </c:pt>
                <c:pt idx="202">
                  <c:v>0.67699999999999694</c:v>
                </c:pt>
                <c:pt idx="203">
                  <c:v>0.62800000000000411</c:v>
                </c:pt>
                <c:pt idx="204">
                  <c:v>0.64900000000000002</c:v>
                </c:pt>
                <c:pt idx="205">
                  <c:v>0.63900000000000512</c:v>
                </c:pt>
                <c:pt idx="206">
                  <c:v>0.66400000000000048</c:v>
                </c:pt>
                <c:pt idx="207">
                  <c:v>0.74600000000000422</c:v>
                </c:pt>
                <c:pt idx="208">
                  <c:v>0.84199999999999164</c:v>
                </c:pt>
                <c:pt idx="209">
                  <c:v>0.84400000000000475</c:v>
                </c:pt>
                <c:pt idx="210">
                  <c:v>0.94100000000000072</c:v>
                </c:pt>
                <c:pt idx="211">
                  <c:v>0.9229999999999986</c:v>
                </c:pt>
                <c:pt idx="212">
                  <c:v>0.9199999999999966</c:v>
                </c:pt>
                <c:pt idx="213">
                  <c:v>0.97199999999999964</c:v>
                </c:pt>
                <c:pt idx="214">
                  <c:v>0.99400000000000155</c:v>
                </c:pt>
                <c:pt idx="215">
                  <c:v>1.0020000000000007</c:v>
                </c:pt>
                <c:pt idx="216">
                  <c:v>1.0420000000000051</c:v>
                </c:pt>
                <c:pt idx="217">
                  <c:v>1.0639999999999927</c:v>
                </c:pt>
                <c:pt idx="218">
                  <c:v>1.1010000000000009</c:v>
                </c:pt>
                <c:pt idx="219">
                  <c:v>1.0810000000000031</c:v>
                </c:pt>
                <c:pt idx="220">
                  <c:v>1.105999999999993</c:v>
                </c:pt>
                <c:pt idx="221">
                  <c:v>1.0939999999999945</c:v>
                </c:pt>
                <c:pt idx="222">
                  <c:v>1.1869999999999958</c:v>
                </c:pt>
                <c:pt idx="223">
                  <c:v>1.2959999999999934</c:v>
                </c:pt>
                <c:pt idx="224">
                  <c:v>1.3229999999999946</c:v>
                </c:pt>
                <c:pt idx="225">
                  <c:v>1.3709999999999918</c:v>
                </c:pt>
                <c:pt idx="226">
                  <c:v>1.3379999999999939</c:v>
                </c:pt>
                <c:pt idx="227">
                  <c:v>1.2769999999999948</c:v>
                </c:pt>
                <c:pt idx="228">
                  <c:v>1.3459999999999932</c:v>
                </c:pt>
                <c:pt idx="229">
                  <c:v>1.424000000000003</c:v>
                </c:pt>
                <c:pt idx="230">
                  <c:v>1.5039999999999873</c:v>
                </c:pt>
                <c:pt idx="231">
                  <c:v>1.6380000000000021</c:v>
                </c:pt>
                <c:pt idx="232">
                  <c:v>1.7539999999999909</c:v>
                </c:pt>
                <c:pt idx="233">
                  <c:v>1.9539999999999895</c:v>
                </c:pt>
                <c:pt idx="234">
                  <c:v>1.8710000000000004</c:v>
                </c:pt>
                <c:pt idx="235">
                  <c:v>1.8550000000000022</c:v>
                </c:pt>
                <c:pt idx="236">
                  <c:v>1.9130000000000003</c:v>
                </c:pt>
                <c:pt idx="237">
                  <c:v>1.7830000000000013</c:v>
                </c:pt>
                <c:pt idx="238">
                  <c:v>1.7399999999999876</c:v>
                </c:pt>
                <c:pt idx="239">
                  <c:v>1.6640000000000041</c:v>
                </c:pt>
                <c:pt idx="240">
                  <c:v>1.6500000000000021</c:v>
                </c:pt>
                <c:pt idx="241">
                  <c:v>1.6650000000000009</c:v>
                </c:pt>
                <c:pt idx="242">
                  <c:v>1.0630000000000006</c:v>
                </c:pt>
                <c:pt idx="243">
                  <c:v>1.3170000000000037</c:v>
                </c:pt>
                <c:pt idx="244">
                  <c:v>1.1280000000000001</c:v>
                </c:pt>
                <c:pt idx="245">
                  <c:v>1.0270000000000046</c:v>
                </c:pt>
                <c:pt idx="246">
                  <c:v>1.0350000000000037</c:v>
                </c:pt>
                <c:pt idx="247">
                  <c:v>0.96899999999999764</c:v>
                </c:pt>
                <c:pt idx="248">
                  <c:v>1.0369999999999946</c:v>
                </c:pt>
                <c:pt idx="249">
                  <c:v>1.0409999999999944</c:v>
                </c:pt>
                <c:pt idx="250">
                  <c:v>0.89400000000000368</c:v>
                </c:pt>
                <c:pt idx="251">
                  <c:v>0.76900000000000412</c:v>
                </c:pt>
                <c:pt idx="252">
                  <c:v>0.92900000000000205</c:v>
                </c:pt>
                <c:pt idx="253">
                  <c:v>0.80999999999999561</c:v>
                </c:pt>
                <c:pt idx="254">
                  <c:v>0.81600000000000783</c:v>
                </c:pt>
                <c:pt idx="255">
                  <c:v>0.81800000000000361</c:v>
                </c:pt>
                <c:pt idx="256">
                  <c:v>0.81900000000000084</c:v>
                </c:pt>
                <c:pt idx="257">
                  <c:v>0.82399999999999862</c:v>
                </c:pt>
                <c:pt idx="258">
                  <c:v>0.76600000000000223</c:v>
                </c:pt>
                <c:pt idx="259">
                  <c:v>0.74499999999999766</c:v>
                </c:pt>
                <c:pt idx="260">
                  <c:v>0.76399999999999801</c:v>
                </c:pt>
                <c:pt idx="261">
                  <c:v>0.76500000000000457</c:v>
                </c:pt>
                <c:pt idx="262">
                  <c:v>0.74000000000000044</c:v>
                </c:pt>
                <c:pt idx="263">
                  <c:v>0.93700000000000161</c:v>
                </c:pt>
                <c:pt idx="264">
                  <c:v>1.0920000000000041</c:v>
                </c:pt>
                <c:pt idx="265">
                  <c:v>1.1950000000000041</c:v>
                </c:pt>
                <c:pt idx="266">
                  <c:v>1.1410000000000053</c:v>
                </c:pt>
                <c:pt idx="267">
                  <c:v>1.4049999999999878</c:v>
                </c:pt>
                <c:pt idx="268">
                  <c:v>1.5669999999999944</c:v>
                </c:pt>
                <c:pt idx="269">
                  <c:v>1.4970000000000017</c:v>
                </c:pt>
                <c:pt idx="270">
                  <c:v>1.446999999999989</c:v>
                </c:pt>
                <c:pt idx="271">
                  <c:v>1.4659999999999866</c:v>
                </c:pt>
                <c:pt idx="272">
                  <c:v>1.5869999999999922</c:v>
                </c:pt>
                <c:pt idx="273">
                  <c:v>1.474000000000002</c:v>
                </c:pt>
                <c:pt idx="274">
                  <c:v>1.4619999999999871</c:v>
                </c:pt>
                <c:pt idx="275">
                  <c:v>1.5179999999999911</c:v>
                </c:pt>
                <c:pt idx="276">
                  <c:v>1.5339999999999894</c:v>
                </c:pt>
                <c:pt idx="277">
                  <c:v>1.6509999999999978</c:v>
                </c:pt>
                <c:pt idx="278">
                  <c:v>1.6060000000000061</c:v>
                </c:pt>
                <c:pt idx="279">
                  <c:v>1.6450000000000031</c:v>
                </c:pt>
                <c:pt idx="280">
                  <c:v>1.6220000000000041</c:v>
                </c:pt>
                <c:pt idx="281">
                  <c:v>1.635999999999993</c:v>
                </c:pt>
                <c:pt idx="282">
                  <c:v>1.6199999999999948</c:v>
                </c:pt>
                <c:pt idx="283">
                  <c:v>1.6120000000000001</c:v>
                </c:pt>
                <c:pt idx="284">
                  <c:v>1.4440000000000008</c:v>
                </c:pt>
                <c:pt idx="285">
                  <c:v>1.4390000000000036</c:v>
                </c:pt>
                <c:pt idx="286">
                  <c:v>1.3539999999999925</c:v>
                </c:pt>
                <c:pt idx="287">
                  <c:v>1.4619999999999911</c:v>
                </c:pt>
                <c:pt idx="288">
                  <c:v>1.4460000000000006</c:v>
                </c:pt>
                <c:pt idx="289">
                  <c:v>1.3140000000000021</c:v>
                </c:pt>
                <c:pt idx="290">
                  <c:v>1.4550000000000018</c:v>
                </c:pt>
                <c:pt idx="291">
                  <c:v>1.4880000000000004</c:v>
                </c:pt>
                <c:pt idx="292">
                  <c:v>1.3260000000000061</c:v>
                </c:pt>
                <c:pt idx="293">
                  <c:v>1.2460000000000049</c:v>
                </c:pt>
                <c:pt idx="294">
                  <c:v>1.2130000000000019</c:v>
                </c:pt>
                <c:pt idx="295">
                  <c:v>1.1620000000000021</c:v>
                </c:pt>
                <c:pt idx="296">
                  <c:v>1.1910000000000043</c:v>
                </c:pt>
                <c:pt idx="297">
                  <c:v>1.3370000000000015</c:v>
                </c:pt>
                <c:pt idx="298">
                  <c:v>1.2619999999999916</c:v>
                </c:pt>
                <c:pt idx="299">
                  <c:v>1.4049999999999923</c:v>
                </c:pt>
                <c:pt idx="300">
                  <c:v>1.5270000000000028</c:v>
                </c:pt>
                <c:pt idx="301">
                  <c:v>1.4919999999999884</c:v>
                </c:pt>
                <c:pt idx="302">
                  <c:v>1.4350000000000038</c:v>
                </c:pt>
                <c:pt idx="303">
                  <c:v>1.302000000000004</c:v>
                </c:pt>
                <c:pt idx="304">
                  <c:v>1.3779999999999948</c:v>
                </c:pt>
                <c:pt idx="305">
                  <c:v>1.5559999999999914</c:v>
                </c:pt>
                <c:pt idx="306">
                  <c:v>1.8120000000000003</c:v>
                </c:pt>
                <c:pt idx="307">
                  <c:v>2.1779999999999999</c:v>
                </c:pt>
                <c:pt idx="308">
                  <c:v>2.3189999999999977</c:v>
                </c:pt>
                <c:pt idx="309">
                  <c:v>2.6000000000000032</c:v>
                </c:pt>
                <c:pt idx="310">
                  <c:v>2.6230000000000042</c:v>
                </c:pt>
                <c:pt idx="311">
                  <c:v>2.535999999999996</c:v>
                </c:pt>
                <c:pt idx="312">
                  <c:v>2.4419999999999975</c:v>
                </c:pt>
                <c:pt idx="313">
                  <c:v>2.6129999999999938</c:v>
                </c:pt>
                <c:pt idx="314">
                  <c:v>2.6249999999999982</c:v>
                </c:pt>
                <c:pt idx="315">
                  <c:v>2.8059999999999974</c:v>
                </c:pt>
                <c:pt idx="316">
                  <c:v>2.7740000000000009</c:v>
                </c:pt>
                <c:pt idx="317">
                  <c:v>2.5039999999999996</c:v>
                </c:pt>
                <c:pt idx="318">
                  <c:v>2.4130000000000029</c:v>
                </c:pt>
                <c:pt idx="319">
                  <c:v>2.4139999999999997</c:v>
                </c:pt>
                <c:pt idx="320">
                  <c:v>2.4149999999999983</c:v>
                </c:pt>
                <c:pt idx="321">
                  <c:v>2.2650000000000015</c:v>
                </c:pt>
                <c:pt idx="322">
                  <c:v>2.5629999999999997</c:v>
                </c:pt>
                <c:pt idx="323">
                  <c:v>2.4719999999999978</c:v>
                </c:pt>
                <c:pt idx="324">
                  <c:v>2.2770000000000001</c:v>
                </c:pt>
                <c:pt idx="325">
                  <c:v>2.2969999999999979</c:v>
                </c:pt>
                <c:pt idx="326">
                  <c:v>2.0950000000000024</c:v>
                </c:pt>
                <c:pt idx="327">
                  <c:v>1.8859999999999919</c:v>
                </c:pt>
                <c:pt idx="328">
                  <c:v>2.1260000000000057</c:v>
                </c:pt>
                <c:pt idx="329">
                  <c:v>2.1650000000000036</c:v>
                </c:pt>
                <c:pt idx="330">
                  <c:v>2.0750000000000037</c:v>
                </c:pt>
                <c:pt idx="331">
                  <c:v>2.0829999999999949</c:v>
                </c:pt>
                <c:pt idx="332">
                  <c:v>2.1159999999999979</c:v>
                </c:pt>
                <c:pt idx="333">
                  <c:v>2.0749999999999997</c:v>
                </c:pt>
                <c:pt idx="334">
                  <c:v>2.1189999999999998</c:v>
                </c:pt>
                <c:pt idx="335">
                  <c:v>2.0819999999999972</c:v>
                </c:pt>
                <c:pt idx="336">
                  <c:v>2.1569999999999947</c:v>
                </c:pt>
                <c:pt idx="337">
                  <c:v>2.195999999999998</c:v>
                </c:pt>
                <c:pt idx="338">
                  <c:v>2.2060000000000013</c:v>
                </c:pt>
                <c:pt idx="339">
                  <c:v>2.1600000000000019</c:v>
                </c:pt>
                <c:pt idx="340">
                  <c:v>2.0329999999999937</c:v>
                </c:pt>
                <c:pt idx="341">
                  <c:v>1.9939999999999978</c:v>
                </c:pt>
                <c:pt idx="342">
                  <c:v>1.9620000000000055</c:v>
                </c:pt>
                <c:pt idx="343">
                  <c:v>2.0429999999999993</c:v>
                </c:pt>
                <c:pt idx="344">
                  <c:v>1.8400000000000021</c:v>
                </c:pt>
                <c:pt idx="345">
                  <c:v>1.8240000000000041</c:v>
                </c:pt>
                <c:pt idx="346">
                  <c:v>1.8869999999999978</c:v>
                </c:pt>
                <c:pt idx="347">
                  <c:v>1.8710000000000004</c:v>
                </c:pt>
                <c:pt idx="348">
                  <c:v>1.8719999999999934</c:v>
                </c:pt>
                <c:pt idx="349">
                  <c:v>1.901000000000002</c:v>
                </c:pt>
                <c:pt idx="350">
                  <c:v>1.8090000000000028</c:v>
                </c:pt>
                <c:pt idx="351">
                  <c:v>1.8480000000000021</c:v>
                </c:pt>
                <c:pt idx="352">
                  <c:v>1.745000000000001</c:v>
                </c:pt>
                <c:pt idx="353">
                  <c:v>1.8140000000000001</c:v>
                </c:pt>
                <c:pt idx="354">
                  <c:v>2.1139999999999981</c:v>
                </c:pt>
                <c:pt idx="355">
                  <c:v>2.2299999999999986</c:v>
                </c:pt>
                <c:pt idx="356">
                  <c:v>2.1960000000000068</c:v>
                </c:pt>
                <c:pt idx="357">
                  <c:v>2.1719999999999997</c:v>
                </c:pt>
                <c:pt idx="358">
                  <c:v>1.8889999999999938</c:v>
                </c:pt>
                <c:pt idx="359">
                  <c:v>1.7079999999999904</c:v>
                </c:pt>
                <c:pt idx="360">
                  <c:v>1.8060000000000009</c:v>
                </c:pt>
                <c:pt idx="361">
                  <c:v>1.7430000000000057</c:v>
                </c:pt>
                <c:pt idx="362">
                  <c:v>1.7759999999999938</c:v>
                </c:pt>
                <c:pt idx="363">
                  <c:v>1.7330000000000019</c:v>
                </c:pt>
                <c:pt idx="364">
                  <c:v>1.7830000000000013</c:v>
                </c:pt>
                <c:pt idx="365">
                  <c:v>1.7669999999999895</c:v>
                </c:pt>
                <c:pt idx="366">
                  <c:v>1.7410000000000014</c:v>
                </c:pt>
                <c:pt idx="367">
                  <c:v>1.7219999999999851</c:v>
                </c:pt>
                <c:pt idx="368">
                  <c:v>1.7659999999999902</c:v>
                </c:pt>
                <c:pt idx="369">
                  <c:v>1.7239999999999895</c:v>
                </c:pt>
                <c:pt idx="370">
                  <c:v>2.2379999999999982</c:v>
                </c:pt>
                <c:pt idx="371">
                  <c:v>2.2699999999999942</c:v>
                </c:pt>
                <c:pt idx="372">
                  <c:v>2.2829999999999995</c:v>
                </c:pt>
                <c:pt idx="373">
                  <c:v>2.3880000000000035</c:v>
                </c:pt>
                <c:pt idx="374">
                  <c:v>2.8189999999999977</c:v>
                </c:pt>
                <c:pt idx="375">
                  <c:v>3.0849999999999955</c:v>
                </c:pt>
                <c:pt idx="376">
                  <c:v>3.1179999999999986</c:v>
                </c:pt>
                <c:pt idx="377">
                  <c:v>3.0809999999999982</c:v>
                </c:pt>
                <c:pt idx="378">
                  <c:v>3.0849999999999955</c:v>
                </c:pt>
                <c:pt idx="379">
                  <c:v>3.0149999999999988</c:v>
                </c:pt>
                <c:pt idx="380">
                  <c:v>3.0339999999999989</c:v>
                </c:pt>
                <c:pt idx="381">
                  <c:v>3.0880000000000072</c:v>
                </c:pt>
                <c:pt idx="382">
                  <c:v>2.9290000000000038</c:v>
                </c:pt>
                <c:pt idx="383">
                  <c:v>2.66</c:v>
                </c:pt>
                <c:pt idx="384">
                  <c:v>2.7869999999999981</c:v>
                </c:pt>
                <c:pt idx="385">
                  <c:v>2.8619999999999997</c:v>
                </c:pt>
                <c:pt idx="386">
                  <c:v>2.9739999999999966</c:v>
                </c:pt>
                <c:pt idx="387">
                  <c:v>2.9410000000000025</c:v>
                </c:pt>
                <c:pt idx="388">
                  <c:v>2.9579999999999984</c:v>
                </c:pt>
                <c:pt idx="389">
                  <c:v>3.0830000000000002</c:v>
                </c:pt>
                <c:pt idx="390">
                  <c:v>3.0660000000000043</c:v>
                </c:pt>
                <c:pt idx="391">
                  <c:v>2.5879999999999992</c:v>
                </c:pt>
                <c:pt idx="392">
                  <c:v>2.6449999999999996</c:v>
                </c:pt>
                <c:pt idx="393">
                  <c:v>2.8109999999999977</c:v>
                </c:pt>
                <c:pt idx="394">
                  <c:v>2.782</c:v>
                </c:pt>
                <c:pt idx="395">
                  <c:v>2.8940000000000037</c:v>
                </c:pt>
                <c:pt idx="396">
                  <c:v>3.0149999999999988</c:v>
                </c:pt>
                <c:pt idx="397">
                  <c:v>2.8039999999999932</c:v>
                </c:pt>
                <c:pt idx="398">
                  <c:v>2.770999999999999</c:v>
                </c:pt>
                <c:pt idx="399">
                  <c:v>2.7829999999999981</c:v>
                </c:pt>
                <c:pt idx="400">
                  <c:v>2.702</c:v>
                </c:pt>
                <c:pt idx="401">
                  <c:v>2.9939999999999944</c:v>
                </c:pt>
                <c:pt idx="402">
                  <c:v>3.1559999999999988</c:v>
                </c:pt>
                <c:pt idx="403">
                  <c:v>3.2399999999999984</c:v>
                </c:pt>
                <c:pt idx="404">
                  <c:v>3.1239999999999952</c:v>
                </c:pt>
                <c:pt idx="405">
                  <c:v>3.0370000000000008</c:v>
                </c:pt>
                <c:pt idx="406">
                  <c:v>2.997999999999994</c:v>
                </c:pt>
                <c:pt idx="407">
                  <c:v>2.8359999999999967</c:v>
                </c:pt>
                <c:pt idx="408">
                  <c:v>2.9919999999999987</c:v>
                </c:pt>
                <c:pt idx="409">
                  <c:v>3.0230000000000072</c:v>
                </c:pt>
                <c:pt idx="410">
                  <c:v>3.019999999999996</c:v>
                </c:pt>
                <c:pt idx="411">
                  <c:v>3.0729999999999968</c:v>
                </c:pt>
                <c:pt idx="412">
                  <c:v>3.1039999999999992</c:v>
                </c:pt>
                <c:pt idx="413">
                  <c:v>2.9849999999999981</c:v>
                </c:pt>
                <c:pt idx="414">
                  <c:v>3.1489999999999982</c:v>
                </c:pt>
                <c:pt idx="415">
                  <c:v>3.2540000000000013</c:v>
                </c:pt>
                <c:pt idx="416">
                  <c:v>3.2159999999999997</c:v>
                </c:pt>
                <c:pt idx="417">
                  <c:v>3.1960000000000033</c:v>
                </c:pt>
                <c:pt idx="418">
                  <c:v>3.2170000000000076</c:v>
                </c:pt>
                <c:pt idx="419">
                  <c:v>3.1820000000000004</c:v>
                </c:pt>
                <c:pt idx="420">
                  <c:v>3.2129999999999987</c:v>
                </c:pt>
                <c:pt idx="421">
                  <c:v>3.3210000000000037</c:v>
                </c:pt>
                <c:pt idx="422">
                  <c:v>3.4310000000000063</c:v>
                </c:pt>
                <c:pt idx="423">
                  <c:v>3.4129999999999927</c:v>
                </c:pt>
                <c:pt idx="424">
                  <c:v>3.4630000000000032</c:v>
                </c:pt>
                <c:pt idx="425">
                  <c:v>3.5020000000000007</c:v>
                </c:pt>
                <c:pt idx="426">
                  <c:v>3.534000000000006</c:v>
                </c:pt>
                <c:pt idx="427">
                  <c:v>3.6050000000000004</c:v>
                </c:pt>
                <c:pt idx="428">
                  <c:v>3.5000000000000053</c:v>
                </c:pt>
                <c:pt idx="429">
                  <c:v>3.4799999999999978</c:v>
                </c:pt>
                <c:pt idx="430">
                  <c:v>3.5860000000000003</c:v>
                </c:pt>
                <c:pt idx="431">
                  <c:v>3.5499999999999954</c:v>
                </c:pt>
                <c:pt idx="432">
                  <c:v>3.5379999999999971</c:v>
                </c:pt>
                <c:pt idx="433">
                  <c:v>3.655999999999997</c:v>
                </c:pt>
                <c:pt idx="434">
                  <c:v>3.6629999999999985</c:v>
                </c:pt>
                <c:pt idx="435">
                  <c:v>3.7080000000000002</c:v>
                </c:pt>
                <c:pt idx="436">
                  <c:v>3.7060000000000048</c:v>
                </c:pt>
                <c:pt idx="437">
                  <c:v>3.6780000000000079</c:v>
                </c:pt>
                <c:pt idx="438">
                  <c:v>3.9210000000000007</c:v>
                </c:pt>
                <c:pt idx="439">
                  <c:v>4.2100000000000026</c:v>
                </c:pt>
                <c:pt idx="440">
                  <c:v>4.3120000000000047</c:v>
                </c:pt>
                <c:pt idx="441">
                  <c:v>4.3290000000000006</c:v>
                </c:pt>
                <c:pt idx="442">
                  <c:v>4.1850000000000076</c:v>
                </c:pt>
                <c:pt idx="443">
                  <c:v>4.1890000000000072</c:v>
                </c:pt>
                <c:pt idx="444">
                  <c:v>4.1069999999999975</c:v>
                </c:pt>
                <c:pt idx="445">
                  <c:v>4.4489999999999963</c:v>
                </c:pt>
                <c:pt idx="446">
                  <c:v>4.8850000000000016</c:v>
                </c:pt>
                <c:pt idx="447">
                  <c:v>5.1150000000000055</c:v>
                </c:pt>
                <c:pt idx="448">
                  <c:v>5.5880000000000063</c:v>
                </c:pt>
                <c:pt idx="449">
                  <c:v>5.1179999999999817</c:v>
                </c:pt>
                <c:pt idx="450">
                  <c:v>4.8379999999999956</c:v>
                </c:pt>
                <c:pt idx="451">
                  <c:v>4.8110000000000053</c:v>
                </c:pt>
                <c:pt idx="452">
                  <c:v>4.8459999999999948</c:v>
                </c:pt>
                <c:pt idx="453">
                  <c:v>4.588000000000001</c:v>
                </c:pt>
                <c:pt idx="454">
                  <c:v>4.6199999999999966</c:v>
                </c:pt>
                <c:pt idx="455">
                  <c:v>5.7910000000000039</c:v>
                </c:pt>
                <c:pt idx="456">
                  <c:v>5.7939999999999969</c:v>
                </c:pt>
                <c:pt idx="457">
                  <c:v>5.5269999999999975</c:v>
                </c:pt>
                <c:pt idx="458">
                  <c:v>5.5400000000000027</c:v>
                </c:pt>
                <c:pt idx="459">
                  <c:v>5.3909999999999965</c:v>
                </c:pt>
                <c:pt idx="460">
                  <c:v>5.546000000000002</c:v>
                </c:pt>
                <c:pt idx="461">
                  <c:v>5.5690000000000017</c:v>
                </c:pt>
                <c:pt idx="462">
                  <c:v>5.9980000000000064</c:v>
                </c:pt>
                <c:pt idx="463">
                  <c:v>6.052000000000004</c:v>
                </c:pt>
                <c:pt idx="464">
                  <c:v>6.1859999999999955</c:v>
                </c:pt>
                <c:pt idx="465">
                  <c:v>6.09</c:v>
                </c:pt>
                <c:pt idx="466">
                  <c:v>5.4639999999999995</c:v>
                </c:pt>
                <c:pt idx="467">
                  <c:v>4.7860000000000014</c:v>
                </c:pt>
                <c:pt idx="468">
                  <c:v>4.9089999999999989</c:v>
                </c:pt>
                <c:pt idx="469">
                  <c:v>4.7919999999999963</c:v>
                </c:pt>
                <c:pt idx="470">
                  <c:v>4.8669999999999956</c:v>
                </c:pt>
                <c:pt idx="471">
                  <c:v>4.7820000000000018</c:v>
                </c:pt>
                <c:pt idx="472">
                  <c:v>5.2519999999999989</c:v>
                </c:pt>
                <c:pt idx="473">
                  <c:v>5.6749999999999945</c:v>
                </c:pt>
                <c:pt idx="474">
                  <c:v>6.0729999999999995</c:v>
                </c:pt>
                <c:pt idx="475">
                  <c:v>6.1079999999999846</c:v>
                </c:pt>
                <c:pt idx="476">
                  <c:v>6.1049999999999791</c:v>
                </c:pt>
                <c:pt idx="477">
                  <c:v>6.3629999999999818</c:v>
                </c:pt>
                <c:pt idx="478">
                  <c:v>6.7779999999999951</c:v>
                </c:pt>
                <c:pt idx="479">
                  <c:v>6.942999999999997</c:v>
                </c:pt>
                <c:pt idx="480">
                  <c:v>7.0889999999999986</c:v>
                </c:pt>
                <c:pt idx="481">
                  <c:v>7.1579999999999853</c:v>
                </c:pt>
                <c:pt idx="482">
                  <c:v>6.7689999999999895</c:v>
                </c:pt>
                <c:pt idx="483">
                  <c:v>6.3660000000000005</c:v>
                </c:pt>
                <c:pt idx="484">
                  <c:v>5.6790000000000029</c:v>
                </c:pt>
                <c:pt idx="485">
                  <c:v>5.6300000000000017</c:v>
                </c:pt>
                <c:pt idx="486">
                  <c:v>5.5680000000000041</c:v>
                </c:pt>
                <c:pt idx="487">
                  <c:v>5.5720000000000036</c:v>
                </c:pt>
                <c:pt idx="488">
                  <c:v>5.6700000000000017</c:v>
                </c:pt>
                <c:pt idx="489">
                  <c:v>5.2929999999999966</c:v>
                </c:pt>
                <c:pt idx="490">
                  <c:v>5.6389999999999985</c:v>
                </c:pt>
                <c:pt idx="491">
                  <c:v>5.4850000000000021</c:v>
                </c:pt>
                <c:pt idx="492">
                  <c:v>5.7079999999999975</c:v>
                </c:pt>
                <c:pt idx="493">
                  <c:v>5.3049999999999855</c:v>
                </c:pt>
                <c:pt idx="494">
                  <c:v>5.5269999999999975</c:v>
                </c:pt>
                <c:pt idx="495">
                  <c:v>5.5390000000000024</c:v>
                </c:pt>
                <c:pt idx="496">
                  <c:v>5.7719999999999994</c:v>
                </c:pt>
                <c:pt idx="497">
                  <c:v>6.0460000000000003</c:v>
                </c:pt>
                <c:pt idx="498">
                  <c:v>6.2579999999999965</c:v>
                </c:pt>
                <c:pt idx="499">
                  <c:v>6.4959999999999996</c:v>
                </c:pt>
                <c:pt idx="500">
                  <c:v>7.2029999999999985</c:v>
                </c:pt>
                <c:pt idx="501">
                  <c:v>7.4370000000000003</c:v>
                </c:pt>
                <c:pt idx="502">
                  <c:v>7.5039999999999996</c:v>
                </c:pt>
                <c:pt idx="503">
                  <c:v>7.927000000000004</c:v>
                </c:pt>
                <c:pt idx="504">
                  <c:v>8.1520000000000028</c:v>
                </c:pt>
                <c:pt idx="505">
                  <c:v>8.213000000000001</c:v>
                </c:pt>
                <c:pt idx="506">
                  <c:v>8.0260000000000016</c:v>
                </c:pt>
                <c:pt idx="507">
                  <c:v>7.9249999999999945</c:v>
                </c:pt>
                <c:pt idx="508">
                  <c:v>7.8460000000000019</c:v>
                </c:pt>
                <c:pt idx="509">
                  <c:v>7.9360000000000124</c:v>
                </c:pt>
                <c:pt idx="510">
                  <c:v>8.2740000000000009</c:v>
                </c:pt>
                <c:pt idx="511">
                  <c:v>8.447000000000001</c:v>
                </c:pt>
                <c:pt idx="512">
                  <c:v>8.5760000000000005</c:v>
                </c:pt>
                <c:pt idx="513">
                  <c:v>8.5020000000000007</c:v>
                </c:pt>
                <c:pt idx="514">
                  <c:v>8.4310000000000009</c:v>
                </c:pt>
                <c:pt idx="515">
                  <c:v>8.6189999999999998</c:v>
                </c:pt>
                <c:pt idx="516">
                  <c:v>8.6850000000000005</c:v>
                </c:pt>
                <c:pt idx="517">
                  <c:v>8.6860000000000017</c:v>
                </c:pt>
                <c:pt idx="518">
                  <c:v>8.6950000000000003</c:v>
                </c:pt>
                <c:pt idx="519">
                  <c:v>8.697000000000001</c:v>
                </c:pt>
                <c:pt idx="520">
                  <c:v>8.7409999999999997</c:v>
                </c:pt>
                <c:pt idx="521">
                  <c:v>8.7100000000000009</c:v>
                </c:pt>
                <c:pt idx="522">
                  <c:v>8.7109999999999985</c:v>
                </c:pt>
                <c:pt idx="523">
                  <c:v>8.7050000000000018</c:v>
                </c:pt>
                <c:pt idx="524">
                  <c:v>8.3960000000000026</c:v>
                </c:pt>
                <c:pt idx="525">
                  <c:v>8.3130000000000024</c:v>
                </c:pt>
                <c:pt idx="526">
                  <c:v>8.2260000000000009</c:v>
                </c:pt>
                <c:pt idx="527">
                  <c:v>8.017000000000003</c:v>
                </c:pt>
                <c:pt idx="528">
                  <c:v>7.9499999999999993</c:v>
                </c:pt>
                <c:pt idx="529">
                  <c:v>8.2779999999999987</c:v>
                </c:pt>
                <c:pt idx="530">
                  <c:v>8.9650000000000247</c:v>
                </c:pt>
                <c:pt idx="531">
                  <c:v>9.7750000000000004</c:v>
                </c:pt>
                <c:pt idx="532">
                  <c:v>9.9620000000000068</c:v>
                </c:pt>
                <c:pt idx="533">
                  <c:v>11.409000000000002</c:v>
                </c:pt>
                <c:pt idx="534">
                  <c:v>11.736999999999998</c:v>
                </c:pt>
                <c:pt idx="535">
                  <c:v>11.499000000000002</c:v>
                </c:pt>
                <c:pt idx="536">
                  <c:v>11.65</c:v>
                </c:pt>
                <c:pt idx="537">
                  <c:v>12.332000000000004</c:v>
                </c:pt>
                <c:pt idx="538">
                  <c:v>11.975000000000026</c:v>
                </c:pt>
                <c:pt idx="539">
                  <c:v>11.716000000000001</c:v>
                </c:pt>
                <c:pt idx="540">
                  <c:v>11.382000000000026</c:v>
                </c:pt>
                <c:pt idx="541">
                  <c:v>11.271000000000001</c:v>
                </c:pt>
                <c:pt idx="542">
                  <c:v>11.310000000000002</c:v>
                </c:pt>
                <c:pt idx="543">
                  <c:v>10.911</c:v>
                </c:pt>
                <c:pt idx="544">
                  <c:v>11.043000000000001</c:v>
                </c:pt>
                <c:pt idx="545">
                  <c:v>10.981000000000002</c:v>
                </c:pt>
                <c:pt idx="546">
                  <c:v>10.540000000000003</c:v>
                </c:pt>
                <c:pt idx="547">
                  <c:v>9.4870000000000037</c:v>
                </c:pt>
                <c:pt idx="548">
                  <c:v>9.2730000000000015</c:v>
                </c:pt>
                <c:pt idx="549">
                  <c:v>9.0290000000000035</c:v>
                </c:pt>
                <c:pt idx="550">
                  <c:v>8.1310000000000002</c:v>
                </c:pt>
                <c:pt idx="551">
                  <c:v>8.1310000000000002</c:v>
                </c:pt>
                <c:pt idx="552">
                  <c:v>8.5179999999999989</c:v>
                </c:pt>
                <c:pt idx="553">
                  <c:v>9.3410000000000011</c:v>
                </c:pt>
                <c:pt idx="554">
                  <c:v>9.6690000000000005</c:v>
                </c:pt>
                <c:pt idx="555">
                  <c:v>10.494000000000002</c:v>
                </c:pt>
                <c:pt idx="556">
                  <c:v>10.819000000000004</c:v>
                </c:pt>
                <c:pt idx="557">
                  <c:v>10.277999999999999</c:v>
                </c:pt>
                <c:pt idx="558">
                  <c:v>9.9600000000000044</c:v>
                </c:pt>
                <c:pt idx="559">
                  <c:v>9.5950000000000024</c:v>
                </c:pt>
                <c:pt idx="560">
                  <c:v>9.3430000000000035</c:v>
                </c:pt>
                <c:pt idx="561">
                  <c:v>9.5210000000000008</c:v>
                </c:pt>
                <c:pt idx="562">
                  <c:v>9.5500000000000007</c:v>
                </c:pt>
                <c:pt idx="563">
                  <c:v>9.527000000000001</c:v>
                </c:pt>
                <c:pt idx="564">
                  <c:v>9.4410000000000007</c:v>
                </c:pt>
                <c:pt idx="565">
                  <c:v>9.4510000000000005</c:v>
                </c:pt>
                <c:pt idx="566">
                  <c:v>9.270999999999999</c:v>
                </c:pt>
                <c:pt idx="567">
                  <c:v>8.7489999999999988</c:v>
                </c:pt>
                <c:pt idx="568">
                  <c:v>8.2910000000000004</c:v>
                </c:pt>
                <c:pt idx="569">
                  <c:v>8.777000000000001</c:v>
                </c:pt>
                <c:pt idx="570">
                  <c:v>8.6020000000000003</c:v>
                </c:pt>
                <c:pt idx="571">
                  <c:v>8.3610000000000007</c:v>
                </c:pt>
                <c:pt idx="572">
                  <c:v>7.8749999999999956</c:v>
                </c:pt>
                <c:pt idx="573">
                  <c:v>8.218</c:v>
                </c:pt>
                <c:pt idx="574">
                  <c:v>7.9630000000000001</c:v>
                </c:pt>
                <c:pt idx="575">
                  <c:v>7.7780000000000014</c:v>
                </c:pt>
                <c:pt idx="576">
                  <c:v>7.8790000000000004</c:v>
                </c:pt>
                <c:pt idx="577">
                  <c:v>7.8419999999999979</c:v>
                </c:pt>
                <c:pt idx="578">
                  <c:v>8.1740000000000013</c:v>
                </c:pt>
                <c:pt idx="579">
                  <c:v>8.1860000000000035</c:v>
                </c:pt>
                <c:pt idx="580">
                  <c:v>7.9030000000000022</c:v>
                </c:pt>
                <c:pt idx="581">
                  <c:v>7.6679999999999788</c:v>
                </c:pt>
                <c:pt idx="582">
                  <c:v>7.4040000000000017</c:v>
                </c:pt>
                <c:pt idx="583">
                  <c:v>7.1739999999999995</c:v>
                </c:pt>
                <c:pt idx="584">
                  <c:v>7.2420000000000018</c:v>
                </c:pt>
                <c:pt idx="585">
                  <c:v>7.7300000000000013</c:v>
                </c:pt>
                <c:pt idx="586">
                  <c:v>8.1650000000000027</c:v>
                </c:pt>
                <c:pt idx="587">
                  <c:v>10.643000000000001</c:v>
                </c:pt>
                <c:pt idx="588">
                  <c:v>10.078000000000001</c:v>
                </c:pt>
                <c:pt idx="589">
                  <c:v>9.4140000000000015</c:v>
                </c:pt>
                <c:pt idx="590">
                  <c:v>8.9450000000000003</c:v>
                </c:pt>
                <c:pt idx="591">
                  <c:v>9.1910000000000025</c:v>
                </c:pt>
                <c:pt idx="592">
                  <c:v>9.3340000000000014</c:v>
                </c:pt>
                <c:pt idx="593">
                  <c:v>9.0580000000000016</c:v>
                </c:pt>
                <c:pt idx="594">
                  <c:v>9.0570000000000057</c:v>
                </c:pt>
                <c:pt idx="595">
                  <c:v>9.0570000000000022</c:v>
                </c:pt>
                <c:pt idx="596">
                  <c:v>8.9910000000000032</c:v>
                </c:pt>
                <c:pt idx="597">
                  <c:v>9.238999999999999</c:v>
                </c:pt>
                <c:pt idx="598">
                  <c:v>8.9700000000000024</c:v>
                </c:pt>
                <c:pt idx="599">
                  <c:v>8.6640000000000015</c:v>
                </c:pt>
                <c:pt idx="600">
                  <c:v>8.713000000000001</c:v>
                </c:pt>
                <c:pt idx="601">
                  <c:v>8.8020000000000067</c:v>
                </c:pt>
                <c:pt idx="602">
                  <c:v>8.261000000000001</c:v>
                </c:pt>
                <c:pt idx="603">
                  <c:v>7.9449999999999976</c:v>
                </c:pt>
                <c:pt idx="604">
                  <c:v>8.2109999999999985</c:v>
                </c:pt>
                <c:pt idx="605">
                  <c:v>8.2889999999999997</c:v>
                </c:pt>
                <c:pt idx="606">
                  <c:v>8.1890000000000018</c:v>
                </c:pt>
                <c:pt idx="607">
                  <c:v>7.7219999999999995</c:v>
                </c:pt>
                <c:pt idx="608">
                  <c:v>7.5090000000000012</c:v>
                </c:pt>
                <c:pt idx="609">
                  <c:v>7.5099999999999989</c:v>
                </c:pt>
                <c:pt idx="610">
                  <c:v>7.2860000000000014</c:v>
                </c:pt>
                <c:pt idx="611">
                  <c:v>7.0719999999999983</c:v>
                </c:pt>
                <c:pt idx="612">
                  <c:v>6.9189999999999996</c:v>
                </c:pt>
                <c:pt idx="613">
                  <c:v>6.5520000000000005</c:v>
                </c:pt>
                <c:pt idx="614">
                  <c:v>5.9779999999999989</c:v>
                </c:pt>
                <c:pt idx="615">
                  <c:v>5.9860000000000024</c:v>
                </c:pt>
                <c:pt idx="616">
                  <c:v>6.2109999999999976</c:v>
                </c:pt>
                <c:pt idx="617">
                  <c:v>6.3430000000000009</c:v>
                </c:pt>
                <c:pt idx="618">
                  <c:v>6.9229999999999965</c:v>
                </c:pt>
                <c:pt idx="619">
                  <c:v>6.9090000000000034</c:v>
                </c:pt>
                <c:pt idx="620">
                  <c:v>6.7799999999999994</c:v>
                </c:pt>
                <c:pt idx="621">
                  <c:v>6.7910000000000004</c:v>
                </c:pt>
                <c:pt idx="622">
                  <c:v>6.7720000000000002</c:v>
                </c:pt>
                <c:pt idx="623">
                  <c:v>7.5059999999999985</c:v>
                </c:pt>
                <c:pt idx="624">
                  <c:v>7.5100000000000025</c:v>
                </c:pt>
                <c:pt idx="625">
                  <c:v>7.4470000000000036</c:v>
                </c:pt>
                <c:pt idx="626">
                  <c:v>7.5000000000000044</c:v>
                </c:pt>
                <c:pt idx="627">
                  <c:v>7.2380000000000022</c:v>
                </c:pt>
                <c:pt idx="628">
                  <c:v>7.3209999999999855</c:v>
                </c:pt>
                <c:pt idx="629">
                  <c:v>7.5690000000000035</c:v>
                </c:pt>
                <c:pt idx="630">
                  <c:v>7.493000000000003</c:v>
                </c:pt>
                <c:pt idx="631">
                  <c:v>7.2489999999999988</c:v>
                </c:pt>
                <c:pt idx="632">
                  <c:v>6.7940000000000005</c:v>
                </c:pt>
                <c:pt idx="633">
                  <c:v>7.18</c:v>
                </c:pt>
                <c:pt idx="634">
                  <c:v>6.5829999999999966</c:v>
                </c:pt>
                <c:pt idx="635">
                  <c:v>6.4649999999999945</c:v>
                </c:pt>
                <c:pt idx="636">
                  <c:v>6.4780000000000024</c:v>
                </c:pt>
                <c:pt idx="637">
                  <c:v>6.5440000000000005</c:v>
                </c:pt>
                <c:pt idx="638">
                  <c:v>6.5399999999999991</c:v>
                </c:pt>
                <c:pt idx="639">
                  <c:v>6.6780000000000017</c:v>
                </c:pt>
                <c:pt idx="640">
                  <c:v>6.9609999999999985</c:v>
                </c:pt>
                <c:pt idx="641">
                  <c:v>7.1639999999999855</c:v>
                </c:pt>
                <c:pt idx="642">
                  <c:v>7.3919999999999995</c:v>
                </c:pt>
                <c:pt idx="643">
                  <c:v>7.1199999999999966</c:v>
                </c:pt>
                <c:pt idx="644">
                  <c:v>6.9249999999999945</c:v>
                </c:pt>
                <c:pt idx="645">
                  <c:v>7.0750000000000002</c:v>
                </c:pt>
                <c:pt idx="646">
                  <c:v>6.993999999999998</c:v>
                </c:pt>
                <c:pt idx="647">
                  <c:v>6.7290000000000028</c:v>
                </c:pt>
                <c:pt idx="648">
                  <c:v>6.6490000000000027</c:v>
                </c:pt>
                <c:pt idx="649">
                  <c:v>6.6909999999999945</c:v>
                </c:pt>
                <c:pt idx="650">
                  <c:v>6.6800000000000015</c:v>
                </c:pt>
                <c:pt idx="651">
                  <c:v>6.6739999999999995</c:v>
                </c:pt>
                <c:pt idx="652">
                  <c:v>6.5949999999999855</c:v>
                </c:pt>
                <c:pt idx="653">
                  <c:v>6.538999999999997</c:v>
                </c:pt>
                <c:pt idx="654">
                  <c:v>6.5810000000000013</c:v>
                </c:pt>
                <c:pt idx="655">
                  <c:v>6.6800000000000015</c:v>
                </c:pt>
                <c:pt idx="656">
                  <c:v>6.6930000000000005</c:v>
                </c:pt>
                <c:pt idx="657">
                  <c:v>7.1490000000000009</c:v>
                </c:pt>
                <c:pt idx="658">
                  <c:v>7.1490000000000054</c:v>
                </c:pt>
                <c:pt idx="659">
                  <c:v>7.2160000000000002</c:v>
                </c:pt>
                <c:pt idx="660">
                  <c:v>7.376999999999998</c:v>
                </c:pt>
                <c:pt idx="661">
                  <c:v>7.3159999999999865</c:v>
                </c:pt>
                <c:pt idx="662">
                  <c:v>6.9660000000000064</c:v>
                </c:pt>
                <c:pt idx="663">
                  <c:v>6.9059999999999988</c:v>
                </c:pt>
                <c:pt idx="664">
                  <c:v>6.8560000000000043</c:v>
                </c:pt>
                <c:pt idx="665">
                  <c:v>6.0099999999999953</c:v>
                </c:pt>
                <c:pt idx="666">
                  <c:v>5.8909999999999965</c:v>
                </c:pt>
                <c:pt idx="667">
                  <c:v>5.7390000000000034</c:v>
                </c:pt>
                <c:pt idx="668">
                  <c:v>5.2699999999999969</c:v>
                </c:pt>
                <c:pt idx="669">
                  <c:v>5.1299999999999955</c:v>
                </c:pt>
                <c:pt idx="670">
                  <c:v>5.2190000000000003</c:v>
                </c:pt>
                <c:pt idx="671">
                  <c:v>5.2810000000000024</c:v>
                </c:pt>
                <c:pt idx="672">
                  <c:v>5.1989999999999945</c:v>
                </c:pt>
                <c:pt idx="673">
                  <c:v>4.9929999999999986</c:v>
                </c:pt>
                <c:pt idx="674">
                  <c:v>5.0079999999999965</c:v>
                </c:pt>
                <c:pt idx="675">
                  <c:v>4.9929999999999986</c:v>
                </c:pt>
                <c:pt idx="676">
                  <c:v>5.0430000000000019</c:v>
                </c:pt>
                <c:pt idx="677">
                  <c:v>5.2430000000000021</c:v>
                </c:pt>
                <c:pt idx="678">
                  <c:v>5.1669999999999945</c:v>
                </c:pt>
                <c:pt idx="679">
                  <c:v>4.5679999999999845</c:v>
                </c:pt>
                <c:pt idx="680">
                  <c:v>4.1209999999999845</c:v>
                </c:pt>
                <c:pt idx="681">
                  <c:v>4.1829999999999945</c:v>
                </c:pt>
                <c:pt idx="682">
                  <c:v>4.4340000000000002</c:v>
                </c:pt>
                <c:pt idx="683">
                  <c:v>4.4440000000000035</c:v>
                </c:pt>
                <c:pt idx="684">
                  <c:v>4.9000000000000021</c:v>
                </c:pt>
                <c:pt idx="685">
                  <c:v>5.089999999999999</c:v>
                </c:pt>
                <c:pt idx="686">
                  <c:v>4.910000000000001</c:v>
                </c:pt>
                <c:pt idx="687">
                  <c:v>5.1499999999999995</c:v>
                </c:pt>
                <c:pt idx="688">
                  <c:v>4.9500000000000011</c:v>
                </c:pt>
                <c:pt idx="689">
                  <c:v>4.7900000000000009</c:v>
                </c:pt>
                <c:pt idx="690">
                  <c:v>4.7299999999999986</c:v>
                </c:pt>
                <c:pt idx="691">
                  <c:v>4.7699999999999987</c:v>
                </c:pt>
                <c:pt idx="692">
                  <c:v>4.7799999999999994</c:v>
                </c:pt>
                <c:pt idx="693">
                  <c:v>4.7799999999999994</c:v>
                </c:pt>
                <c:pt idx="694">
                  <c:v>4.8599999999999985</c:v>
                </c:pt>
                <c:pt idx="695">
                  <c:v>4.96</c:v>
                </c:pt>
                <c:pt idx="696">
                  <c:v>5.7730000000000024</c:v>
                </c:pt>
                <c:pt idx="697">
                  <c:v>5.8689999999999856</c:v>
                </c:pt>
                <c:pt idx="698">
                  <c:v>6.25</c:v>
                </c:pt>
                <c:pt idx="699">
                  <c:v>6.0169999999999968</c:v>
                </c:pt>
                <c:pt idx="700">
                  <c:v>6.3539999999999965</c:v>
                </c:pt>
                <c:pt idx="701">
                  <c:v>6.3790000000000013</c:v>
                </c:pt>
                <c:pt idx="702">
                  <c:v>5.9990000000000032</c:v>
                </c:pt>
                <c:pt idx="703">
                  <c:v>5.2330000000000032</c:v>
                </c:pt>
                <c:pt idx="704">
                  <c:v>5.1700000000000035</c:v>
                </c:pt>
                <c:pt idx="705">
                  <c:v>5.4059999999999997</c:v>
                </c:pt>
                <c:pt idx="706">
                  <c:v>5.2600000000000025</c:v>
                </c:pt>
                <c:pt idx="707">
                  <c:v>5.3069999999999995</c:v>
                </c:pt>
                <c:pt idx="708">
                  <c:v>4.867999999999979</c:v>
                </c:pt>
                <c:pt idx="709">
                  <c:v>4.9549999999999965</c:v>
                </c:pt>
                <c:pt idx="710">
                  <c:v>4.8380000000000001</c:v>
                </c:pt>
                <c:pt idx="711">
                  <c:v>4.6259999999999799</c:v>
                </c:pt>
                <c:pt idx="712">
                  <c:v>4.5020000000000016</c:v>
                </c:pt>
                <c:pt idx="713">
                  <c:v>4.447000000000001</c:v>
                </c:pt>
                <c:pt idx="714">
                  <c:v>4.819</c:v>
                </c:pt>
                <c:pt idx="715">
                  <c:v>4.7420000000000018</c:v>
                </c:pt>
                <c:pt idx="716">
                  <c:v>5.1379999999999955</c:v>
                </c:pt>
                <c:pt idx="717">
                  <c:v>5.2519999999999989</c:v>
                </c:pt>
                <c:pt idx="718">
                  <c:v>6.0560000000000036</c:v>
                </c:pt>
                <c:pt idx="719">
                  <c:v>6.1419999999999986</c:v>
                </c:pt>
                <c:pt idx="720">
                  <c:v>5.8279999999999834</c:v>
                </c:pt>
                <c:pt idx="721">
                  <c:v>5.7960000000000012</c:v>
                </c:pt>
                <c:pt idx="722">
                  <c:v>5.8029999999999955</c:v>
                </c:pt>
                <c:pt idx="723">
                  <c:v>5.703999999999998</c:v>
                </c:pt>
                <c:pt idx="724">
                  <c:v>5.6349999999999945</c:v>
                </c:pt>
                <c:pt idx="725">
                  <c:v>5.5559999999999965</c:v>
                </c:pt>
                <c:pt idx="726">
                  <c:v>5.9009999999999962</c:v>
                </c:pt>
                <c:pt idx="727">
                  <c:v>5.5659999999999945</c:v>
                </c:pt>
                <c:pt idx="728">
                  <c:v>5.3710000000000013</c:v>
                </c:pt>
                <c:pt idx="729">
                  <c:v>5.3579999999999846</c:v>
                </c:pt>
                <c:pt idx="730">
                  <c:v>5.2370000000000028</c:v>
                </c:pt>
                <c:pt idx="731">
                  <c:v>5.2210000000000001</c:v>
                </c:pt>
                <c:pt idx="732">
                  <c:v>5.078999999999998</c:v>
                </c:pt>
                <c:pt idx="733">
                  <c:v>4.7680000000000025</c:v>
                </c:pt>
                <c:pt idx="734">
                  <c:v>4.7139999999999995</c:v>
                </c:pt>
                <c:pt idx="735">
                  <c:v>4.6690000000000005</c:v>
                </c:pt>
                <c:pt idx="736">
                  <c:v>4.8439999999999985</c:v>
                </c:pt>
                <c:pt idx="737">
                  <c:v>4.8539999999999965</c:v>
                </c:pt>
                <c:pt idx="738">
                  <c:v>5.0689999999999955</c:v>
                </c:pt>
                <c:pt idx="739">
                  <c:v>5.1279999999999779</c:v>
                </c:pt>
                <c:pt idx="740">
                  <c:v>5.0059999999999985</c:v>
                </c:pt>
                <c:pt idx="741">
                  <c:v>5.1129999999999818</c:v>
                </c:pt>
                <c:pt idx="742">
                  <c:v>4.8180000000000005</c:v>
                </c:pt>
                <c:pt idx="743">
                  <c:v>4.8859999999999975</c:v>
                </c:pt>
                <c:pt idx="744">
                  <c:v>4.6419999999999995</c:v>
                </c:pt>
                <c:pt idx="745">
                  <c:v>4.7529999999999966</c:v>
                </c:pt>
                <c:pt idx="746">
                  <c:v>4.7750000000000004</c:v>
                </c:pt>
                <c:pt idx="747">
                  <c:v>4.7269999999999968</c:v>
                </c:pt>
                <c:pt idx="748">
                  <c:v>4.8530000000000006</c:v>
                </c:pt>
                <c:pt idx="749">
                  <c:v>4.9270000000000005</c:v>
                </c:pt>
                <c:pt idx="750">
                  <c:v>5.3509999999999955</c:v>
                </c:pt>
                <c:pt idx="751">
                  <c:v>5.141</c:v>
                </c:pt>
                <c:pt idx="752">
                  <c:v>5.2920000000000025</c:v>
                </c:pt>
                <c:pt idx="753">
                  <c:v>5.4910000000000014</c:v>
                </c:pt>
                <c:pt idx="754">
                  <c:v>5.8159999999999945</c:v>
                </c:pt>
                <c:pt idx="755">
                  <c:v>5.6689999999999845</c:v>
                </c:pt>
                <c:pt idx="756">
                  <c:v>5.6619999999999955</c:v>
                </c:pt>
                <c:pt idx="757">
                  <c:v>5.6209999999999845</c:v>
                </c:pt>
                <c:pt idx="758">
                  <c:v>5.9600000000000009</c:v>
                </c:pt>
                <c:pt idx="759">
                  <c:v>6.2150000000000016</c:v>
                </c:pt>
                <c:pt idx="760">
                  <c:v>5.9390000000000134</c:v>
                </c:pt>
                <c:pt idx="761">
                  <c:v>5.7290000000000019</c:v>
                </c:pt>
                <c:pt idx="762">
                  <c:v>5.9259999999999957</c:v>
                </c:pt>
                <c:pt idx="763">
                  <c:v>5.6979999999999862</c:v>
                </c:pt>
                <c:pt idx="764">
                  <c:v>5.2110000000000012</c:v>
                </c:pt>
                <c:pt idx="765">
                  <c:v>4.9940000000000007</c:v>
                </c:pt>
                <c:pt idx="766">
                  <c:v>5.4669999999999996</c:v>
                </c:pt>
                <c:pt idx="767">
                  <c:v>6.2290000000000001</c:v>
                </c:pt>
                <c:pt idx="768">
                  <c:v>6.3820000000000006</c:v>
                </c:pt>
                <c:pt idx="769">
                  <c:v>5.8610000000000007</c:v>
                </c:pt>
                <c:pt idx="770">
                  <c:v>5.6579999999999817</c:v>
                </c:pt>
                <c:pt idx="771">
                  <c:v>5.7519999999999971</c:v>
                </c:pt>
                <c:pt idx="772">
                  <c:v>5.5420000000000025</c:v>
                </c:pt>
                <c:pt idx="773">
                  <c:v>6.0249999999999835</c:v>
                </c:pt>
                <c:pt idx="774">
                  <c:v>6.5110000000000001</c:v>
                </c:pt>
                <c:pt idx="775">
                  <c:v>6.9239999999999995</c:v>
                </c:pt>
                <c:pt idx="776">
                  <c:v>6.2639999999999985</c:v>
                </c:pt>
                <c:pt idx="777">
                  <c:v>5.8029999999999955</c:v>
                </c:pt>
                <c:pt idx="778">
                  <c:v>6.1139999999999946</c:v>
                </c:pt>
                <c:pt idx="779">
                  <c:v>6.1129999999999827</c:v>
                </c:pt>
                <c:pt idx="780">
                  <c:v>5.48</c:v>
                </c:pt>
                <c:pt idx="781">
                  <c:v>5.4380000000000024</c:v>
                </c:pt>
                <c:pt idx="782">
                  <c:v>5.5530000000000035</c:v>
                </c:pt>
                <c:pt idx="783">
                  <c:v>5.4349999999999987</c:v>
                </c:pt>
                <c:pt idx="784">
                  <c:v>5.4349999999999987</c:v>
                </c:pt>
                <c:pt idx="785">
                  <c:v>5.2740000000000009</c:v>
                </c:pt>
                <c:pt idx="786">
                  <c:v>5.4330000000000034</c:v>
                </c:pt>
                <c:pt idx="787">
                  <c:v>5.7229999999999945</c:v>
                </c:pt>
                <c:pt idx="788">
                  <c:v>5.6989999999999945</c:v>
                </c:pt>
                <c:pt idx="789">
                  <c:v>5.3180000000000005</c:v>
                </c:pt>
                <c:pt idx="790">
                  <c:v>5.6899999999999995</c:v>
                </c:pt>
                <c:pt idx="791">
                  <c:v>5.8309999999999995</c:v>
                </c:pt>
                <c:pt idx="792">
                  <c:v>6.0719999999999974</c:v>
                </c:pt>
                <c:pt idx="793">
                  <c:v>6.4469999999999983</c:v>
                </c:pt>
                <c:pt idx="794">
                  <c:v>6.5479999999999965</c:v>
                </c:pt>
                <c:pt idx="795">
                  <c:v>6.7569999999999997</c:v>
                </c:pt>
                <c:pt idx="796">
                  <c:v>6.947000000000001</c:v>
                </c:pt>
                <c:pt idx="797">
                  <c:v>7.464000000000004</c:v>
                </c:pt>
                <c:pt idx="798">
                  <c:v>7.6779999999999955</c:v>
                </c:pt>
                <c:pt idx="799">
                  <c:v>7.7249999999999845</c:v>
                </c:pt>
                <c:pt idx="800">
                  <c:v>7.0619999999999985</c:v>
                </c:pt>
                <c:pt idx="801">
                  <c:v>6.8509999999999955</c:v>
                </c:pt>
                <c:pt idx="802">
                  <c:v>7.4290000000000012</c:v>
                </c:pt>
                <c:pt idx="803">
                  <c:v>8.3660000000000068</c:v>
                </c:pt>
                <c:pt idx="804">
                  <c:v>7.871999999999999</c:v>
                </c:pt>
                <c:pt idx="805">
                  <c:v>7.2929999999999975</c:v>
                </c:pt>
                <c:pt idx="806">
                  <c:v>7.3459999999999965</c:v>
                </c:pt>
                <c:pt idx="807">
                  <c:v>7.5920000000000005</c:v>
                </c:pt>
                <c:pt idx="808">
                  <c:v>8.4850000000000048</c:v>
                </c:pt>
                <c:pt idx="809">
                  <c:v>9.0710000000000015</c:v>
                </c:pt>
                <c:pt idx="810">
                  <c:v>9.0200000000000014</c:v>
                </c:pt>
                <c:pt idx="811">
                  <c:v>7.9499999999999993</c:v>
                </c:pt>
                <c:pt idx="812">
                  <c:v>6.7949999999999955</c:v>
                </c:pt>
                <c:pt idx="813">
                  <c:v>6.5649999999999817</c:v>
                </c:pt>
                <c:pt idx="814">
                  <c:v>7.9739999999999984</c:v>
                </c:pt>
                <c:pt idx="815">
                  <c:v>8.2120000000000015</c:v>
                </c:pt>
                <c:pt idx="816">
                  <c:v>8.1950000000000003</c:v>
                </c:pt>
                <c:pt idx="817">
                  <c:v>8.0830000000000002</c:v>
                </c:pt>
                <c:pt idx="818">
                  <c:v>7.8469999999999995</c:v>
                </c:pt>
                <c:pt idx="819">
                  <c:v>7.5860000000000039</c:v>
                </c:pt>
                <c:pt idx="820">
                  <c:v>7.376999999999998</c:v>
                </c:pt>
                <c:pt idx="821">
                  <c:v>7.4049999999999985</c:v>
                </c:pt>
                <c:pt idx="822">
                  <c:v>7.5959999999999965</c:v>
                </c:pt>
                <c:pt idx="823">
                  <c:v>8.0370000000000008</c:v>
                </c:pt>
                <c:pt idx="824">
                  <c:v>7.7180000000000026</c:v>
                </c:pt>
                <c:pt idx="825">
                  <c:v>7.1249999999999769</c:v>
                </c:pt>
                <c:pt idx="826">
                  <c:v>7.4550000000000027</c:v>
                </c:pt>
                <c:pt idx="827">
                  <c:v>7.3720000000000008</c:v>
                </c:pt>
                <c:pt idx="828">
                  <c:v>7.5159999999999965</c:v>
                </c:pt>
                <c:pt idx="829">
                  <c:v>7.1459999999999955</c:v>
                </c:pt>
                <c:pt idx="830">
                  <c:v>6.9309999999999983</c:v>
                </c:pt>
                <c:pt idx="831">
                  <c:v>6.9809999999999972</c:v>
                </c:pt>
                <c:pt idx="832">
                  <c:v>6.9270000000000005</c:v>
                </c:pt>
                <c:pt idx="833">
                  <c:v>6.9169999999999998</c:v>
                </c:pt>
                <c:pt idx="834">
                  <c:v>7.0979999999999945</c:v>
                </c:pt>
                <c:pt idx="835">
                  <c:v>7.2230000000000016</c:v>
                </c:pt>
                <c:pt idx="836">
                  <c:v>7.2399999999999984</c:v>
                </c:pt>
                <c:pt idx="837">
                  <c:v>7.3439999999999985</c:v>
                </c:pt>
                <c:pt idx="838">
                  <c:v>7.6899999999999995</c:v>
                </c:pt>
                <c:pt idx="839">
                  <c:v>7.7850000000000019</c:v>
                </c:pt>
                <c:pt idx="840">
                  <c:v>7.8569999999999975</c:v>
                </c:pt>
                <c:pt idx="841">
                  <c:v>7.6679999999999788</c:v>
                </c:pt>
                <c:pt idx="842">
                  <c:v>7.5380000000000003</c:v>
                </c:pt>
                <c:pt idx="843">
                  <c:v>7.2130000000000027</c:v>
                </c:pt>
                <c:pt idx="844">
                  <c:v>6.8639999999999946</c:v>
                </c:pt>
                <c:pt idx="845">
                  <c:v>6.8639999999999946</c:v>
                </c:pt>
                <c:pt idx="846">
                  <c:v>7.1259999999999835</c:v>
                </c:pt>
                <c:pt idx="847">
                  <c:v>7.2079999999999966</c:v>
                </c:pt>
                <c:pt idx="848">
                  <c:v>7.2449999999999966</c:v>
                </c:pt>
                <c:pt idx="849">
                  <c:v>7.2439999999999971</c:v>
                </c:pt>
                <c:pt idx="850">
                  <c:v>7.2440000000000015</c:v>
                </c:pt>
                <c:pt idx="851">
                  <c:v>7.2849999999999975</c:v>
                </c:pt>
                <c:pt idx="852">
                  <c:v>7.5600000000000005</c:v>
                </c:pt>
                <c:pt idx="853">
                  <c:v>7.5990000000000002</c:v>
                </c:pt>
                <c:pt idx="854">
                  <c:v>7.2370000000000001</c:v>
                </c:pt>
                <c:pt idx="855">
                  <c:v>6.6319999999999979</c:v>
                </c:pt>
                <c:pt idx="856">
                  <c:v>6.9450000000000012</c:v>
                </c:pt>
                <c:pt idx="857">
                  <c:v>7.2699999999999987</c:v>
                </c:pt>
                <c:pt idx="858">
                  <c:v>7.2160000000000002</c:v>
                </c:pt>
                <c:pt idx="859">
                  <c:v>7.5259999999999945</c:v>
                </c:pt>
                <c:pt idx="860">
                  <c:v>7.6460000000000017</c:v>
                </c:pt>
                <c:pt idx="861">
                  <c:v>7.5159999999999965</c:v>
                </c:pt>
                <c:pt idx="862">
                  <c:v>7.9059999999999997</c:v>
                </c:pt>
                <c:pt idx="863">
                  <c:v>9.0560000000000027</c:v>
                </c:pt>
                <c:pt idx="864">
                  <c:v>9.1640000000000015</c:v>
                </c:pt>
                <c:pt idx="865">
                  <c:v>10.029000000000003</c:v>
                </c:pt>
                <c:pt idx="866">
                  <c:v>10.909000000000002</c:v>
                </c:pt>
                <c:pt idx="867">
                  <c:v>11.547000000000001</c:v>
                </c:pt>
                <c:pt idx="868">
                  <c:v>10.591000000000001</c:v>
                </c:pt>
                <c:pt idx="869">
                  <c:v>10.646999999999998</c:v>
                </c:pt>
                <c:pt idx="870">
                  <c:v>10.308000000000002</c:v>
                </c:pt>
                <c:pt idx="871">
                  <c:v>12.016</c:v>
                </c:pt>
                <c:pt idx="872">
                  <c:v>13.777000000000001</c:v>
                </c:pt>
                <c:pt idx="873">
                  <c:v>16.152999999999999</c:v>
                </c:pt>
                <c:pt idx="874">
                  <c:v>16.761000000000003</c:v>
                </c:pt>
                <c:pt idx="875">
                  <c:v>10.508000000000001</c:v>
                </c:pt>
                <c:pt idx="876">
                  <c:v>10.632</c:v>
                </c:pt>
                <c:pt idx="877">
                  <c:v>10.345000000000002</c:v>
                </c:pt>
                <c:pt idx="878">
                  <c:v>10.451000000000002</c:v>
                </c:pt>
                <c:pt idx="879">
                  <c:v>11.370000000000006</c:v>
                </c:pt>
                <c:pt idx="880">
                  <c:v>11.840000000000002</c:v>
                </c:pt>
                <c:pt idx="881">
                  <c:v>12.258000000000001</c:v>
                </c:pt>
                <c:pt idx="882">
                  <c:v>13.030000000000005</c:v>
                </c:pt>
                <c:pt idx="883">
                  <c:v>14.246999999999996</c:v>
                </c:pt>
                <c:pt idx="884">
                  <c:v>14.438000000000001</c:v>
                </c:pt>
                <c:pt idx="885">
                  <c:v>14.649000000000001</c:v>
                </c:pt>
                <c:pt idx="886">
                  <c:v>15.939</c:v>
                </c:pt>
                <c:pt idx="887">
                  <c:v>16.16</c:v>
                </c:pt>
                <c:pt idx="888">
                  <c:v>15.959000000000024</c:v>
                </c:pt>
                <c:pt idx="889">
                  <c:v>16.010000000000005</c:v>
                </c:pt>
                <c:pt idx="890">
                  <c:v>15.798999999999999</c:v>
                </c:pt>
                <c:pt idx="891">
                  <c:v>16.579999999999988</c:v>
                </c:pt>
                <c:pt idx="892">
                  <c:v>16.830000000000005</c:v>
                </c:pt>
                <c:pt idx="893">
                  <c:v>18.321999999999999</c:v>
                </c:pt>
                <c:pt idx="894">
                  <c:v>19.524000000000004</c:v>
                </c:pt>
                <c:pt idx="895">
                  <c:v>20.178000000000004</c:v>
                </c:pt>
                <c:pt idx="896">
                  <c:v>20.841999999999999</c:v>
                </c:pt>
                <c:pt idx="897">
                  <c:v>20.139000000000031</c:v>
                </c:pt>
                <c:pt idx="898">
                  <c:v>18.869000000000003</c:v>
                </c:pt>
                <c:pt idx="899">
                  <c:v>19.134999999999998</c:v>
                </c:pt>
                <c:pt idx="900">
                  <c:v>20.248999999999917</c:v>
                </c:pt>
                <c:pt idx="901">
                  <c:v>20.608999999999988</c:v>
                </c:pt>
                <c:pt idx="902">
                  <c:v>22.055000000000003</c:v>
                </c:pt>
                <c:pt idx="903">
                  <c:v>21.191999999999997</c:v>
                </c:pt>
                <c:pt idx="904">
                  <c:v>19.159000000000031</c:v>
                </c:pt>
                <c:pt idx="905">
                  <c:v>17.207000000000001</c:v>
                </c:pt>
                <c:pt idx="906">
                  <c:v>18.265999999999917</c:v>
                </c:pt>
                <c:pt idx="907">
                  <c:v>19.071000000000005</c:v>
                </c:pt>
                <c:pt idx="908">
                  <c:v>18.625999999999987</c:v>
                </c:pt>
                <c:pt idx="909">
                  <c:v>18.612000000000005</c:v>
                </c:pt>
                <c:pt idx="910">
                  <c:v>19.498999999999921</c:v>
                </c:pt>
                <c:pt idx="911">
                  <c:v>20.454000000000004</c:v>
                </c:pt>
                <c:pt idx="912">
                  <c:v>20.010000000000005</c:v>
                </c:pt>
                <c:pt idx="913">
                  <c:v>20.046999999999986</c:v>
                </c:pt>
                <c:pt idx="914">
                  <c:v>19.690000000000005</c:v>
                </c:pt>
                <c:pt idx="915">
                  <c:v>20.517000000000031</c:v>
                </c:pt>
                <c:pt idx="916">
                  <c:v>20.842999999999989</c:v>
                </c:pt>
                <c:pt idx="917">
                  <c:v>20.906000000000002</c:v>
                </c:pt>
                <c:pt idx="918">
                  <c:v>20.442999999999913</c:v>
                </c:pt>
                <c:pt idx="919">
                  <c:v>19.603999999999999</c:v>
                </c:pt>
                <c:pt idx="920">
                  <c:v>19.893000000000001</c:v>
                </c:pt>
                <c:pt idx="921">
                  <c:v>19.057000000000031</c:v>
                </c:pt>
                <c:pt idx="922">
                  <c:v>19.570000000000004</c:v>
                </c:pt>
                <c:pt idx="923">
                  <c:v>18.869999999999987</c:v>
                </c:pt>
                <c:pt idx="924">
                  <c:v>17.673000000000005</c:v>
                </c:pt>
                <c:pt idx="925">
                  <c:v>16.611000000000079</c:v>
                </c:pt>
                <c:pt idx="926">
                  <c:v>16.121000000000031</c:v>
                </c:pt>
                <c:pt idx="927">
                  <c:v>15.981000000000002</c:v>
                </c:pt>
                <c:pt idx="928">
                  <c:v>16.124000000000031</c:v>
                </c:pt>
                <c:pt idx="929">
                  <c:v>15.652000000000006</c:v>
                </c:pt>
                <c:pt idx="930">
                  <c:v>14.190000000000005</c:v>
                </c:pt>
                <c:pt idx="931">
                  <c:v>13.100000000000001</c:v>
                </c:pt>
                <c:pt idx="932">
                  <c:v>13.966000000000006</c:v>
                </c:pt>
                <c:pt idx="933">
                  <c:v>14.425000000000004</c:v>
                </c:pt>
                <c:pt idx="934">
                  <c:v>14.543000000000001</c:v>
                </c:pt>
                <c:pt idx="935">
                  <c:v>13.813000000000002</c:v>
                </c:pt>
                <c:pt idx="936">
                  <c:v>14.276</c:v>
                </c:pt>
                <c:pt idx="937">
                  <c:v>15.462000000000026</c:v>
                </c:pt>
                <c:pt idx="938">
                  <c:v>15.632000000000001</c:v>
                </c:pt>
                <c:pt idx="939">
                  <c:v>15.287999999999998</c:v>
                </c:pt>
                <c:pt idx="940">
                  <c:v>15.100000000000001</c:v>
                </c:pt>
                <c:pt idx="941">
                  <c:v>16.045999999999989</c:v>
                </c:pt>
                <c:pt idx="942">
                  <c:v>16.821999999999996</c:v>
                </c:pt>
                <c:pt idx="943">
                  <c:v>17.333999999999996</c:v>
                </c:pt>
                <c:pt idx="944">
                  <c:v>18.512999999999987</c:v>
                </c:pt>
                <c:pt idx="945">
                  <c:v>18.770000000000003</c:v>
                </c:pt>
                <c:pt idx="946">
                  <c:v>17.530999999999999</c:v>
                </c:pt>
                <c:pt idx="947">
                  <c:v>17.096</c:v>
                </c:pt>
                <c:pt idx="948">
                  <c:v>17.489999999999917</c:v>
                </c:pt>
                <c:pt idx="949">
                  <c:v>18.177000000000035</c:v>
                </c:pt>
                <c:pt idx="950">
                  <c:v>18.075000000000003</c:v>
                </c:pt>
                <c:pt idx="951">
                  <c:v>18.642000000000003</c:v>
                </c:pt>
                <c:pt idx="952">
                  <c:v>18.753999999999987</c:v>
                </c:pt>
                <c:pt idx="953">
                  <c:v>18.842000000000002</c:v>
                </c:pt>
                <c:pt idx="954">
                  <c:v>18.832000000000004</c:v>
                </c:pt>
                <c:pt idx="955">
                  <c:v>19.544999999999987</c:v>
                </c:pt>
                <c:pt idx="956">
                  <c:v>19.616000000000035</c:v>
                </c:pt>
                <c:pt idx="957">
                  <c:v>18.621999999999996</c:v>
                </c:pt>
                <c:pt idx="958">
                  <c:v>17.656999999999996</c:v>
                </c:pt>
                <c:pt idx="959">
                  <c:v>17.015000000000001</c:v>
                </c:pt>
                <c:pt idx="960">
                  <c:v>17.414999999999999</c:v>
                </c:pt>
                <c:pt idx="961">
                  <c:v>18.016999999999996</c:v>
                </c:pt>
                <c:pt idx="962">
                  <c:v>17.75</c:v>
                </c:pt>
                <c:pt idx="963">
                  <c:v>17.287999999999986</c:v>
                </c:pt>
                <c:pt idx="964">
                  <c:v>17.378000000000004</c:v>
                </c:pt>
                <c:pt idx="965">
                  <c:v>17.327000000000005</c:v>
                </c:pt>
                <c:pt idx="966">
                  <c:v>17.874000000000031</c:v>
                </c:pt>
                <c:pt idx="967">
                  <c:v>17.619999999999997</c:v>
                </c:pt>
                <c:pt idx="968">
                  <c:v>17.379000000000001</c:v>
                </c:pt>
                <c:pt idx="969">
                  <c:v>17.734999999999999</c:v>
                </c:pt>
                <c:pt idx="970">
                  <c:v>17.614999999999998</c:v>
                </c:pt>
                <c:pt idx="971">
                  <c:v>17.439</c:v>
                </c:pt>
                <c:pt idx="972">
                  <c:v>17.809999999999992</c:v>
                </c:pt>
                <c:pt idx="973">
                  <c:v>18.405999999999924</c:v>
                </c:pt>
                <c:pt idx="974">
                  <c:v>18.276000000000003</c:v>
                </c:pt>
                <c:pt idx="975">
                  <c:v>18.686</c:v>
                </c:pt>
                <c:pt idx="976">
                  <c:v>19.320999999999987</c:v>
                </c:pt>
                <c:pt idx="977">
                  <c:v>19.58899999999992</c:v>
                </c:pt>
                <c:pt idx="978">
                  <c:v>18.697000000000031</c:v>
                </c:pt>
                <c:pt idx="979">
                  <c:v>18.021999999999988</c:v>
                </c:pt>
                <c:pt idx="980">
                  <c:v>18.069000000000006</c:v>
                </c:pt>
                <c:pt idx="981">
                  <c:v>17.921999999999986</c:v>
                </c:pt>
                <c:pt idx="982">
                  <c:v>17.781999999999989</c:v>
                </c:pt>
                <c:pt idx="983">
                  <c:v>17.762999999999913</c:v>
                </c:pt>
                <c:pt idx="984">
                  <c:v>17.387999999999987</c:v>
                </c:pt>
                <c:pt idx="985">
                  <c:v>17.113000000000035</c:v>
                </c:pt>
                <c:pt idx="986">
                  <c:v>17.459000000000003</c:v>
                </c:pt>
                <c:pt idx="987">
                  <c:v>17.494</c:v>
                </c:pt>
                <c:pt idx="988">
                  <c:v>16.981999999999989</c:v>
                </c:pt>
                <c:pt idx="989">
                  <c:v>16.325000000000003</c:v>
                </c:pt>
                <c:pt idx="990">
                  <c:v>16.190999999999999</c:v>
                </c:pt>
                <c:pt idx="991">
                  <c:v>16.326000000000001</c:v>
                </c:pt>
                <c:pt idx="992">
                  <c:v>16.359000000000005</c:v>
                </c:pt>
                <c:pt idx="993">
                  <c:v>16.611999999999995</c:v>
                </c:pt>
                <c:pt idx="994">
                  <c:v>16.666999999999987</c:v>
                </c:pt>
                <c:pt idx="995">
                  <c:v>16.190999999999992</c:v>
                </c:pt>
                <c:pt idx="996">
                  <c:v>15.685</c:v>
                </c:pt>
                <c:pt idx="997">
                  <c:v>16.127000000000031</c:v>
                </c:pt>
                <c:pt idx="998">
                  <c:v>16.292000000000002</c:v>
                </c:pt>
                <c:pt idx="999">
                  <c:v>16.900000000000006</c:v>
                </c:pt>
                <c:pt idx="1000">
                  <c:v>17.664000000000001</c:v>
                </c:pt>
                <c:pt idx="1001">
                  <c:v>18.218999999999987</c:v>
                </c:pt>
                <c:pt idx="1002">
                  <c:v>18.590000000000003</c:v>
                </c:pt>
                <c:pt idx="1003">
                  <c:v>19.038999999999987</c:v>
                </c:pt>
                <c:pt idx="1004">
                  <c:v>19.747000000000003</c:v>
                </c:pt>
                <c:pt idx="1005">
                  <c:v>20.131000000000071</c:v>
                </c:pt>
                <c:pt idx="1006">
                  <c:v>19.818999999999996</c:v>
                </c:pt>
                <c:pt idx="1007">
                  <c:v>20.45</c:v>
                </c:pt>
                <c:pt idx="1008">
                  <c:v>21.725999999999928</c:v>
                </c:pt>
                <c:pt idx="1009">
                  <c:v>20.425999999999917</c:v>
                </c:pt>
                <c:pt idx="1010">
                  <c:v>19.564000000000004</c:v>
                </c:pt>
                <c:pt idx="1011">
                  <c:v>19.926999999999989</c:v>
                </c:pt>
                <c:pt idx="1012">
                  <c:v>20.252999999999989</c:v>
                </c:pt>
                <c:pt idx="1013">
                  <c:v>20.187000000000005</c:v>
                </c:pt>
                <c:pt idx="1014">
                  <c:v>20.276</c:v>
                </c:pt>
                <c:pt idx="1015">
                  <c:v>20.907999999999987</c:v>
                </c:pt>
                <c:pt idx="1016">
                  <c:v>23.109000000000005</c:v>
                </c:pt>
                <c:pt idx="1017">
                  <c:v>24.308</c:v>
                </c:pt>
                <c:pt idx="1018">
                  <c:v>25.259999999999987</c:v>
                </c:pt>
                <c:pt idx="1019">
                  <c:v>25.146999999999988</c:v>
                </c:pt>
                <c:pt idx="1020">
                  <c:v>27.130000000000031</c:v>
                </c:pt>
                <c:pt idx="1021">
                  <c:v>29.066999999999986</c:v>
                </c:pt>
                <c:pt idx="1022">
                  <c:v>25.810000000000031</c:v>
                </c:pt>
                <c:pt idx="1023">
                  <c:v>23.610000000000031</c:v>
                </c:pt>
                <c:pt idx="1024">
                  <c:v>22.479999999999986</c:v>
                </c:pt>
                <c:pt idx="1025">
                  <c:v>23.603000000000005</c:v>
                </c:pt>
                <c:pt idx="1026">
                  <c:v>23.119999999999997</c:v>
                </c:pt>
                <c:pt idx="1027">
                  <c:v>22.799999999999986</c:v>
                </c:pt>
                <c:pt idx="1028">
                  <c:v>23.747</c:v>
                </c:pt>
                <c:pt idx="1029">
                  <c:v>24.921000000000003</c:v>
                </c:pt>
                <c:pt idx="1030">
                  <c:v>25.470000000000002</c:v>
                </c:pt>
                <c:pt idx="1031">
                  <c:v>25.579999999999988</c:v>
                </c:pt>
                <c:pt idx="1032">
                  <c:v>24.87</c:v>
                </c:pt>
                <c:pt idx="1033">
                  <c:v>25.18</c:v>
                </c:pt>
                <c:pt idx="1034">
                  <c:v>25.529999999999987</c:v>
                </c:pt>
                <c:pt idx="1035">
                  <c:v>25.820000000000004</c:v>
                </c:pt>
                <c:pt idx="1036">
                  <c:v>26.060000000000002</c:v>
                </c:pt>
                <c:pt idx="1037">
                  <c:v>25.880000000000003</c:v>
                </c:pt>
                <c:pt idx="1038">
                  <c:v>25.590000000000003</c:v>
                </c:pt>
                <c:pt idx="1039">
                  <c:v>25.790000000000003</c:v>
                </c:pt>
                <c:pt idx="1040">
                  <c:v>25.090000000000003</c:v>
                </c:pt>
                <c:pt idx="1041">
                  <c:v>25.5</c:v>
                </c:pt>
                <c:pt idx="1042">
                  <c:v>24.979999999999986</c:v>
                </c:pt>
                <c:pt idx="1043">
                  <c:v>25.530000000000005</c:v>
                </c:pt>
                <c:pt idx="1044">
                  <c:v>25.5</c:v>
                </c:pt>
                <c:pt idx="1045">
                  <c:v>25.329999999999988</c:v>
                </c:pt>
                <c:pt idx="1046">
                  <c:v>24.320000000000004</c:v>
                </c:pt>
                <c:pt idx="1047">
                  <c:v>23.880000000000003</c:v>
                </c:pt>
                <c:pt idx="1048">
                  <c:v>24.959999999999987</c:v>
                </c:pt>
                <c:pt idx="1049">
                  <c:v>26.180000000000003</c:v>
                </c:pt>
                <c:pt idx="1050">
                  <c:v>26.720000000000002</c:v>
                </c:pt>
                <c:pt idx="1051">
                  <c:v>26.039999999999996</c:v>
                </c:pt>
                <c:pt idx="1052">
                  <c:v>24.339999999999996</c:v>
                </c:pt>
                <c:pt idx="1053">
                  <c:v>23.209999999999987</c:v>
                </c:pt>
                <c:pt idx="1054">
                  <c:v>22.93</c:v>
                </c:pt>
                <c:pt idx="1055">
                  <c:v>23.869999999999987</c:v>
                </c:pt>
                <c:pt idx="1056">
                  <c:v>23.799999999999986</c:v>
                </c:pt>
                <c:pt idx="1057">
                  <c:v>22.629999999999992</c:v>
                </c:pt>
                <c:pt idx="1058">
                  <c:v>21.619999999999997</c:v>
                </c:pt>
                <c:pt idx="1059">
                  <c:v>20.160000000000004</c:v>
                </c:pt>
                <c:pt idx="1060">
                  <c:v>19.700000000000003</c:v>
                </c:pt>
                <c:pt idx="1061">
                  <c:v>20.570000000000004</c:v>
                </c:pt>
                <c:pt idx="1062">
                  <c:v>20.93</c:v>
                </c:pt>
                <c:pt idx="1063">
                  <c:v>21.570000000000004</c:v>
                </c:pt>
                <c:pt idx="1064">
                  <c:v>21.750000000000004</c:v>
                </c:pt>
                <c:pt idx="1065">
                  <c:v>20.930000000000003</c:v>
                </c:pt>
                <c:pt idx="1066">
                  <c:v>20.009999999999987</c:v>
                </c:pt>
                <c:pt idx="1067">
                  <c:v>18.260000000000002</c:v>
                </c:pt>
                <c:pt idx="1068">
                  <c:v>19.289999999999925</c:v>
                </c:pt>
                <c:pt idx="1069">
                  <c:v>18.88</c:v>
                </c:pt>
                <c:pt idx="1070">
                  <c:v>19.789999999999928</c:v>
                </c:pt>
                <c:pt idx="1071">
                  <c:v>20.420000000000002</c:v>
                </c:pt>
                <c:pt idx="1072">
                  <c:v>20.039999999999996</c:v>
                </c:pt>
                <c:pt idx="1073">
                  <c:v>20.229999999999986</c:v>
                </c:pt>
                <c:pt idx="1074">
                  <c:v>20.49</c:v>
                </c:pt>
                <c:pt idx="1075">
                  <c:v>21.219999999999992</c:v>
                </c:pt>
                <c:pt idx="1076">
                  <c:v>21.21</c:v>
                </c:pt>
                <c:pt idx="1077">
                  <c:v>20.939999999999987</c:v>
                </c:pt>
                <c:pt idx="1078">
                  <c:v>21.639999999999997</c:v>
                </c:pt>
                <c:pt idx="1079">
                  <c:v>21.71</c:v>
                </c:pt>
                <c:pt idx="1080">
                  <c:v>21.820000000000004</c:v>
                </c:pt>
                <c:pt idx="1081">
                  <c:v>22.170000000000005</c:v>
                </c:pt>
                <c:pt idx="1082">
                  <c:v>22.29</c:v>
                </c:pt>
                <c:pt idx="1083">
                  <c:v>22.5</c:v>
                </c:pt>
                <c:pt idx="1084">
                  <c:v>22.490000000000002</c:v>
                </c:pt>
                <c:pt idx="1085">
                  <c:v>22.379999999999992</c:v>
                </c:pt>
                <c:pt idx="1086">
                  <c:v>21.750000000000004</c:v>
                </c:pt>
                <c:pt idx="1087">
                  <c:v>21.550000000000004</c:v>
                </c:pt>
                <c:pt idx="1088">
                  <c:v>21.069999999999986</c:v>
                </c:pt>
                <c:pt idx="1089">
                  <c:v>21.17</c:v>
                </c:pt>
                <c:pt idx="1090">
                  <c:v>21.140000000000004</c:v>
                </c:pt>
                <c:pt idx="1091">
                  <c:v>21.89</c:v>
                </c:pt>
                <c:pt idx="1092">
                  <c:v>22.240000000000002</c:v>
                </c:pt>
                <c:pt idx="1093">
                  <c:v>22.71</c:v>
                </c:pt>
                <c:pt idx="1094">
                  <c:v>22.490000000000002</c:v>
                </c:pt>
                <c:pt idx="1095">
                  <c:v>20.470000000000002</c:v>
                </c:pt>
                <c:pt idx="1096">
                  <c:v>20.880000000000003</c:v>
                </c:pt>
                <c:pt idx="1097">
                  <c:v>20.84</c:v>
                </c:pt>
                <c:pt idx="1098">
                  <c:v>20.830000000000005</c:v>
                </c:pt>
                <c:pt idx="1099">
                  <c:v>20.089999999999989</c:v>
                </c:pt>
                <c:pt idx="1100">
                  <c:v>19.350000000000001</c:v>
                </c:pt>
                <c:pt idx="1101">
                  <c:v>19.259999999999987</c:v>
                </c:pt>
                <c:pt idx="1102">
                  <c:v>19.699999999999996</c:v>
                </c:pt>
                <c:pt idx="1103">
                  <c:v>19.359999999999996</c:v>
                </c:pt>
                <c:pt idx="1104">
                  <c:v>18.97</c:v>
                </c:pt>
                <c:pt idx="1105">
                  <c:v>18.859999999999996</c:v>
                </c:pt>
                <c:pt idx="1106">
                  <c:v>18.770000000000003</c:v>
                </c:pt>
                <c:pt idx="1107">
                  <c:v>18.629999999999992</c:v>
                </c:pt>
                <c:pt idx="1108">
                  <c:v>19.420000000000002</c:v>
                </c:pt>
                <c:pt idx="1109">
                  <c:v>19.420000000000002</c:v>
                </c:pt>
                <c:pt idx="1110">
                  <c:v>19.179999999999996</c:v>
                </c:pt>
                <c:pt idx="1111">
                  <c:v>19.209999999999987</c:v>
                </c:pt>
                <c:pt idx="1112">
                  <c:v>18.239999999999988</c:v>
                </c:pt>
                <c:pt idx="1113">
                  <c:v>18.189999999999987</c:v>
                </c:pt>
                <c:pt idx="1114">
                  <c:v>18.029999999999987</c:v>
                </c:pt>
                <c:pt idx="1115">
                  <c:v>17.610000000000031</c:v>
                </c:pt>
                <c:pt idx="1116">
                  <c:v>17.450000000000003</c:v>
                </c:pt>
                <c:pt idx="1117">
                  <c:v>17.97</c:v>
                </c:pt>
                <c:pt idx="1118">
                  <c:v>19.159999999999997</c:v>
                </c:pt>
                <c:pt idx="1119">
                  <c:v>20.300000000000004</c:v>
                </c:pt>
                <c:pt idx="1120">
                  <c:v>22.939999999999987</c:v>
                </c:pt>
                <c:pt idx="1121">
                  <c:v>22.389999999999986</c:v>
                </c:pt>
                <c:pt idx="1122">
                  <c:v>21.86</c:v>
                </c:pt>
                <c:pt idx="1123">
                  <c:v>22.01</c:v>
                </c:pt>
                <c:pt idx="1124">
                  <c:v>22.01</c:v>
                </c:pt>
                <c:pt idx="1125">
                  <c:v>22.01</c:v>
                </c:pt>
                <c:pt idx="1126">
                  <c:v>22.459999999999987</c:v>
                </c:pt>
                <c:pt idx="1127">
                  <c:v>22.330000000000005</c:v>
                </c:pt>
                <c:pt idx="1128">
                  <c:v>21.58</c:v>
                </c:pt>
                <c:pt idx="1129">
                  <c:v>20.89</c:v>
                </c:pt>
                <c:pt idx="1130">
                  <c:v>20.830000000000005</c:v>
                </c:pt>
                <c:pt idx="1131">
                  <c:v>20.360000000000007</c:v>
                </c:pt>
                <c:pt idx="1132">
                  <c:v>19.959999999999987</c:v>
                </c:pt>
                <c:pt idx="1133">
                  <c:v>20.439999999999987</c:v>
                </c:pt>
                <c:pt idx="1134">
                  <c:v>21.239999999999988</c:v>
                </c:pt>
                <c:pt idx="1135">
                  <c:v>22.400000000000002</c:v>
                </c:pt>
                <c:pt idx="1136">
                  <c:v>22.019999999999996</c:v>
                </c:pt>
                <c:pt idx="1137">
                  <c:v>21.66</c:v>
                </c:pt>
                <c:pt idx="1138">
                  <c:v>21.589999999999989</c:v>
                </c:pt>
                <c:pt idx="1139">
                  <c:v>22.009999999999987</c:v>
                </c:pt>
                <c:pt idx="1140">
                  <c:v>21.979999999999986</c:v>
                </c:pt>
                <c:pt idx="1141">
                  <c:v>22.179999999999996</c:v>
                </c:pt>
                <c:pt idx="1142">
                  <c:v>22.82</c:v>
                </c:pt>
                <c:pt idx="1143">
                  <c:v>23.259999999999987</c:v>
                </c:pt>
                <c:pt idx="1144">
                  <c:v>24.27</c:v>
                </c:pt>
                <c:pt idx="1145">
                  <c:v>25.41</c:v>
                </c:pt>
                <c:pt idx="1146">
                  <c:v>24.9</c:v>
                </c:pt>
                <c:pt idx="1147">
                  <c:v>23.9</c:v>
                </c:pt>
                <c:pt idx="1148">
                  <c:v>23.330000000000005</c:v>
                </c:pt>
                <c:pt idx="1149">
                  <c:v>23.870000000000005</c:v>
                </c:pt>
                <c:pt idx="1150">
                  <c:v>24.409999999999989</c:v>
                </c:pt>
                <c:pt idx="1151">
                  <c:v>23.749999999999989</c:v>
                </c:pt>
                <c:pt idx="1152">
                  <c:v>23.320000000000004</c:v>
                </c:pt>
                <c:pt idx="1153">
                  <c:v>23.07</c:v>
                </c:pt>
                <c:pt idx="1154">
                  <c:v>22.07</c:v>
                </c:pt>
                <c:pt idx="1155">
                  <c:v>22.400000000000002</c:v>
                </c:pt>
                <c:pt idx="1156">
                  <c:v>22.57</c:v>
                </c:pt>
                <c:pt idx="1157">
                  <c:v>23.07</c:v>
                </c:pt>
                <c:pt idx="1158">
                  <c:v>24.01</c:v>
                </c:pt>
                <c:pt idx="1159">
                  <c:v>24.979999999999986</c:v>
                </c:pt>
                <c:pt idx="1160">
                  <c:v>25.45</c:v>
                </c:pt>
                <c:pt idx="1161">
                  <c:v>24.79</c:v>
                </c:pt>
                <c:pt idx="1162">
                  <c:v>25.700000000000003</c:v>
                </c:pt>
                <c:pt idx="1163">
                  <c:v>27.39</c:v>
                </c:pt>
                <c:pt idx="1164">
                  <c:v>26.419999999999987</c:v>
                </c:pt>
                <c:pt idx="1165">
                  <c:v>26.630000000000031</c:v>
                </c:pt>
                <c:pt idx="1166">
                  <c:v>25.300000000000004</c:v>
                </c:pt>
                <c:pt idx="1167">
                  <c:v>25.759999999999987</c:v>
                </c:pt>
                <c:pt idx="1168">
                  <c:v>27.249999999999989</c:v>
                </c:pt>
                <c:pt idx="1169">
                  <c:v>28.03</c:v>
                </c:pt>
                <c:pt idx="1170">
                  <c:v>28.3</c:v>
                </c:pt>
                <c:pt idx="1171">
                  <c:v>27.35</c:v>
                </c:pt>
                <c:pt idx="1172">
                  <c:v>26.02</c:v>
                </c:pt>
                <c:pt idx="1173">
                  <c:v>24.650000000000031</c:v>
                </c:pt>
                <c:pt idx="1174">
                  <c:v>23.709999999999987</c:v>
                </c:pt>
                <c:pt idx="1175">
                  <c:v>23.959999999999987</c:v>
                </c:pt>
                <c:pt idx="1176">
                  <c:v>24.659999999999997</c:v>
                </c:pt>
                <c:pt idx="1177">
                  <c:v>26.6</c:v>
                </c:pt>
                <c:pt idx="1178">
                  <c:v>26.8</c:v>
                </c:pt>
                <c:pt idx="1179">
                  <c:v>28.03</c:v>
                </c:pt>
                <c:pt idx="1180">
                  <c:v>32.33</c:v>
                </c:pt>
                <c:pt idx="1181">
                  <c:v>32.43</c:v>
                </c:pt>
                <c:pt idx="1182">
                  <c:v>30.87</c:v>
                </c:pt>
                <c:pt idx="1183">
                  <c:v>31.519999999999996</c:v>
                </c:pt>
                <c:pt idx="1184">
                  <c:v>33.35</c:v>
                </c:pt>
                <c:pt idx="1185">
                  <c:v>36.480000000000004</c:v>
                </c:pt>
                <c:pt idx="1186">
                  <c:v>34.339999999999996</c:v>
                </c:pt>
                <c:pt idx="1187">
                  <c:v>32.42</c:v>
                </c:pt>
                <c:pt idx="1188">
                  <c:v>29.849999999999987</c:v>
                </c:pt>
                <c:pt idx="1189">
                  <c:v>29.319999999999993</c:v>
                </c:pt>
                <c:pt idx="1190">
                  <c:v>32.18</c:v>
                </c:pt>
                <c:pt idx="1191">
                  <c:v>32.31</c:v>
                </c:pt>
                <c:pt idx="1192">
                  <c:v>33.220000000000013</c:v>
                </c:pt>
                <c:pt idx="1193">
                  <c:v>34.13000000000001</c:v>
                </c:pt>
                <c:pt idx="1194">
                  <c:v>35.600000000000009</c:v>
                </c:pt>
                <c:pt idx="1195">
                  <c:v>36.349999999999994</c:v>
                </c:pt>
                <c:pt idx="1196">
                  <c:v>38.790000000000013</c:v>
                </c:pt>
                <c:pt idx="1197">
                  <c:v>38.400000000000006</c:v>
                </c:pt>
                <c:pt idx="1198">
                  <c:v>38.730000000000011</c:v>
                </c:pt>
                <c:pt idx="1199">
                  <c:v>37.1</c:v>
                </c:pt>
                <c:pt idx="1200">
                  <c:v>28.919999999999987</c:v>
                </c:pt>
                <c:pt idx="1201">
                  <c:v>27.630000000000031</c:v>
                </c:pt>
                <c:pt idx="1202">
                  <c:v>28.17</c:v>
                </c:pt>
                <c:pt idx="1203">
                  <c:v>28.25</c:v>
                </c:pt>
                <c:pt idx="1204">
                  <c:v>26.989999999999917</c:v>
                </c:pt>
                <c:pt idx="1205">
                  <c:v>26.739999999999988</c:v>
                </c:pt>
                <c:pt idx="1206">
                  <c:v>26.939999999999987</c:v>
                </c:pt>
                <c:pt idx="1207">
                  <c:v>27.22</c:v>
                </c:pt>
                <c:pt idx="1208">
                  <c:v>28.730000000000004</c:v>
                </c:pt>
                <c:pt idx="1209">
                  <c:v>28.849999999999987</c:v>
                </c:pt>
                <c:pt idx="1210">
                  <c:v>28.640000000000004</c:v>
                </c:pt>
                <c:pt idx="1211">
                  <c:v>28.650000000000031</c:v>
                </c:pt>
                <c:pt idx="1212">
                  <c:v>28.490000000000002</c:v>
                </c:pt>
                <c:pt idx="1213">
                  <c:v>28.410000000000004</c:v>
                </c:pt>
                <c:pt idx="1214">
                  <c:v>28.769999999999989</c:v>
                </c:pt>
                <c:pt idx="1215">
                  <c:v>28.449999999999989</c:v>
                </c:pt>
                <c:pt idx="1216">
                  <c:v>29.109999999999996</c:v>
                </c:pt>
                <c:pt idx="1217">
                  <c:v>28.88</c:v>
                </c:pt>
                <c:pt idx="1218">
                  <c:v>29.119999999999997</c:v>
                </c:pt>
                <c:pt idx="1219">
                  <c:v>30.650000000000031</c:v>
                </c:pt>
                <c:pt idx="1220">
                  <c:v>33.67</c:v>
                </c:pt>
                <c:pt idx="1221">
                  <c:v>33.28</c:v>
                </c:pt>
                <c:pt idx="1222">
                  <c:v>31.38</c:v>
                </c:pt>
                <c:pt idx="1223">
                  <c:v>31.550000000000004</c:v>
                </c:pt>
                <c:pt idx="1224">
                  <c:v>33.77000000000001</c:v>
                </c:pt>
                <c:pt idx="1225">
                  <c:v>35.81</c:v>
                </c:pt>
                <c:pt idx="1226">
                  <c:v>36.220000000000013</c:v>
                </c:pt>
                <c:pt idx="1227">
                  <c:v>35.4</c:v>
                </c:pt>
                <c:pt idx="1228">
                  <c:v>34.89</c:v>
                </c:pt>
                <c:pt idx="1229">
                  <c:v>33.96</c:v>
                </c:pt>
                <c:pt idx="1230">
                  <c:v>35.690000000000012</c:v>
                </c:pt>
                <c:pt idx="1231">
                  <c:v>35.99</c:v>
                </c:pt>
                <c:pt idx="1232">
                  <c:v>36.309999999999995</c:v>
                </c:pt>
                <c:pt idx="1233">
                  <c:v>36.43</c:v>
                </c:pt>
                <c:pt idx="1234">
                  <c:v>35.300000000000004</c:v>
                </c:pt>
                <c:pt idx="1235">
                  <c:v>33.64</c:v>
                </c:pt>
                <c:pt idx="1236">
                  <c:v>31.54</c:v>
                </c:pt>
                <c:pt idx="1237">
                  <c:v>30.969999999999921</c:v>
                </c:pt>
                <c:pt idx="1238">
                  <c:v>31.08</c:v>
                </c:pt>
                <c:pt idx="1239">
                  <c:v>32.35</c:v>
                </c:pt>
                <c:pt idx="1240">
                  <c:v>33.03</c:v>
                </c:pt>
                <c:pt idx="1241">
                  <c:v>33.83</c:v>
                </c:pt>
                <c:pt idx="1242">
                  <c:v>32.760000000000012</c:v>
                </c:pt>
                <c:pt idx="1243">
                  <c:v>31.080000000000002</c:v>
                </c:pt>
                <c:pt idx="1244">
                  <c:v>30.479999999999986</c:v>
                </c:pt>
                <c:pt idx="1245">
                  <c:v>29.49</c:v>
                </c:pt>
                <c:pt idx="1246">
                  <c:v>29.58</c:v>
                </c:pt>
                <c:pt idx="1247">
                  <c:v>29.47</c:v>
                </c:pt>
                <c:pt idx="1248">
                  <c:v>30.849999999999987</c:v>
                </c:pt>
                <c:pt idx="1249">
                  <c:v>30.899999999999988</c:v>
                </c:pt>
                <c:pt idx="1250">
                  <c:v>31.910000000000004</c:v>
                </c:pt>
                <c:pt idx="1251">
                  <c:v>33.44</c:v>
                </c:pt>
                <c:pt idx="1252">
                  <c:v>33.18</c:v>
                </c:pt>
                <c:pt idx="1253">
                  <c:v>34.660000000000011</c:v>
                </c:pt>
                <c:pt idx="1254">
                  <c:v>34.07</c:v>
                </c:pt>
                <c:pt idx="1255">
                  <c:v>34.67</c:v>
                </c:pt>
                <c:pt idx="1256">
                  <c:v>34.6</c:v>
                </c:pt>
                <c:pt idx="1257">
                  <c:v>34.450000000000003</c:v>
                </c:pt>
                <c:pt idx="1258">
                  <c:v>31.720000000000002</c:v>
                </c:pt>
                <c:pt idx="1259">
                  <c:v>33.04</c:v>
                </c:pt>
                <c:pt idx="1260">
                  <c:v>35.220000000000013</c:v>
                </c:pt>
                <c:pt idx="1261">
                  <c:v>37.530000000000008</c:v>
                </c:pt>
                <c:pt idx="1262">
                  <c:v>36.480000000000004</c:v>
                </c:pt>
                <c:pt idx="1263">
                  <c:v>36.28</c:v>
                </c:pt>
                <c:pt idx="1264">
                  <c:v>37.06</c:v>
                </c:pt>
                <c:pt idx="1265">
                  <c:v>38.260000000000012</c:v>
                </c:pt>
                <c:pt idx="1266">
                  <c:v>38.120000000000012</c:v>
                </c:pt>
                <c:pt idx="1267">
                  <c:v>40.840000000000003</c:v>
                </c:pt>
                <c:pt idx="1268">
                  <c:v>40.83</c:v>
                </c:pt>
                <c:pt idx="1269">
                  <c:v>40.339999999999996</c:v>
                </c:pt>
                <c:pt idx="1270">
                  <c:v>43.010000000000005</c:v>
                </c:pt>
              </c:numCache>
            </c:numRef>
          </c:val>
        </c:ser>
        <c:marker val="1"/>
        <c:axId val="72177536"/>
        <c:axId val="72176000"/>
      </c:lineChart>
      <c:dateAx>
        <c:axId val="72156288"/>
        <c:scaling>
          <c:orientation val="minMax"/>
          <c:max val="40908"/>
          <c:min val="40179"/>
        </c:scaling>
        <c:axPos val="b"/>
        <c:numFmt formatCode="mmm/yy" sourceLinked="0"/>
        <c:tickLblPos val="nextTo"/>
        <c:txPr>
          <a:bodyPr rot="-5400000" vert="horz"/>
          <a:lstStyle/>
          <a:p>
            <a:pPr>
              <a:defRPr/>
            </a:pPr>
            <a:endParaRPr lang="tr-TR"/>
          </a:p>
        </c:txPr>
        <c:crossAx val="72157824"/>
        <c:crosses val="autoZero"/>
        <c:auto val="1"/>
        <c:lblOffset val="100"/>
        <c:majorUnit val="3"/>
        <c:majorTimeUnit val="months"/>
      </c:dateAx>
      <c:valAx>
        <c:axId val="72157824"/>
        <c:scaling>
          <c:orientation val="minMax"/>
          <c:max val="350"/>
          <c:min val="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1"/>
        <c:tickLblPos val="nextTo"/>
        <c:crossAx val="72156288"/>
        <c:crosses val="autoZero"/>
        <c:crossBetween val="between"/>
      </c:valAx>
      <c:valAx>
        <c:axId val="72176000"/>
        <c:scaling>
          <c:orientation val="minMax"/>
          <c:max val="350"/>
          <c:min val="0"/>
        </c:scaling>
        <c:axPos val="r"/>
        <c:numFmt formatCode="General" sourceLinked="1"/>
        <c:tickLblPos val="nextTo"/>
        <c:crossAx val="72177536"/>
        <c:crosses val="max"/>
        <c:crossBetween val="between"/>
      </c:valAx>
      <c:dateAx>
        <c:axId val="72177536"/>
        <c:scaling>
          <c:orientation val="minMax"/>
        </c:scaling>
        <c:delete val="1"/>
        <c:axPos val="b"/>
        <c:numFmt formatCode="dd\-mmm\-yy" sourceLinked="1"/>
        <c:tickLblPos val="none"/>
        <c:crossAx val="72176000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14415143561600274"/>
          <c:y val="5.2071433781815064E-2"/>
          <c:w val="0.41678370277698612"/>
          <c:h val="0.31236722855709637"/>
        </c:manualLayout>
      </c:layout>
      <c:txPr>
        <a:bodyPr/>
        <a:lstStyle/>
        <a:p>
          <a:pPr>
            <a:defRPr sz="1400"/>
          </a:pPr>
          <a:endParaRPr lang="tr-TR"/>
        </a:p>
      </c:txPr>
    </c:legend>
    <c:plotVisOnly val="1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253961675843201E-2"/>
          <c:y val="3.2041896571588492E-2"/>
          <c:w val="0.78029874706028723"/>
          <c:h val="0.85565921176689408"/>
        </c:manualLayout>
      </c:layout>
      <c:lineChart>
        <c:grouping val="standard"/>
        <c:ser>
          <c:idx val="0"/>
          <c:order val="0"/>
          <c:tx>
            <c:strRef>
              <c:f>'gov bond yields'!$N$8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yields'!$N$9:$N$1279</c:f>
              <c:numCache>
                <c:formatCode>General</c:formatCode>
                <c:ptCount val="1271"/>
                <c:pt idx="0">
                  <c:v>0.32500000000000306</c:v>
                </c:pt>
                <c:pt idx="1">
                  <c:v>0.23299999999999946</c:v>
                </c:pt>
                <c:pt idx="2">
                  <c:v>0.22500000000000001</c:v>
                </c:pt>
                <c:pt idx="3">
                  <c:v>0.23800000000000043</c:v>
                </c:pt>
                <c:pt idx="4">
                  <c:v>0.26300000000000434</c:v>
                </c:pt>
                <c:pt idx="5">
                  <c:v>0.253000000000001</c:v>
                </c:pt>
                <c:pt idx="6">
                  <c:v>0.22299999999999601</c:v>
                </c:pt>
                <c:pt idx="7">
                  <c:v>0.22899999999999984</c:v>
                </c:pt>
                <c:pt idx="8">
                  <c:v>0.23500000000000298</c:v>
                </c:pt>
                <c:pt idx="9">
                  <c:v>0.20300000000000651</c:v>
                </c:pt>
                <c:pt idx="10">
                  <c:v>0.22599999999999792</c:v>
                </c:pt>
                <c:pt idx="11">
                  <c:v>0.23500000000000298</c:v>
                </c:pt>
                <c:pt idx="12">
                  <c:v>0.23900000000000254</c:v>
                </c:pt>
                <c:pt idx="13">
                  <c:v>0.25199999999999989</c:v>
                </c:pt>
                <c:pt idx="14">
                  <c:v>0.26600000000000185</c:v>
                </c:pt>
                <c:pt idx="15">
                  <c:v>0.28600000000000031</c:v>
                </c:pt>
                <c:pt idx="16">
                  <c:v>0.28200000000000008</c:v>
                </c:pt>
                <c:pt idx="17">
                  <c:v>0.2730000000000033</c:v>
                </c:pt>
                <c:pt idx="18">
                  <c:v>0.25400000000000311</c:v>
                </c:pt>
                <c:pt idx="19">
                  <c:v>0.26800000000000601</c:v>
                </c:pt>
                <c:pt idx="20">
                  <c:v>0.26700000000000002</c:v>
                </c:pt>
                <c:pt idx="21">
                  <c:v>0.25900000000000034</c:v>
                </c:pt>
                <c:pt idx="22">
                  <c:v>0.26600000000000185</c:v>
                </c:pt>
                <c:pt idx="23">
                  <c:v>0.45300000000000118</c:v>
                </c:pt>
                <c:pt idx="24">
                  <c:v>0.47300000000000031</c:v>
                </c:pt>
                <c:pt idx="25">
                  <c:v>0.48800000000000032</c:v>
                </c:pt>
                <c:pt idx="26">
                  <c:v>0.49400000000000338</c:v>
                </c:pt>
                <c:pt idx="27">
                  <c:v>0.44400000000000439</c:v>
                </c:pt>
                <c:pt idx="28">
                  <c:v>0.45400000000000001</c:v>
                </c:pt>
                <c:pt idx="29">
                  <c:v>0.45100000000000584</c:v>
                </c:pt>
                <c:pt idx="30">
                  <c:v>0.43900000000000738</c:v>
                </c:pt>
                <c:pt idx="31">
                  <c:v>0.44299999999999895</c:v>
                </c:pt>
                <c:pt idx="32">
                  <c:v>0.42900000000000382</c:v>
                </c:pt>
                <c:pt idx="33">
                  <c:v>0.44799999999999618</c:v>
                </c:pt>
                <c:pt idx="34">
                  <c:v>0.44699999999999851</c:v>
                </c:pt>
                <c:pt idx="35">
                  <c:v>0.44600000000000001</c:v>
                </c:pt>
                <c:pt idx="36">
                  <c:v>0.45300000000000118</c:v>
                </c:pt>
                <c:pt idx="37">
                  <c:v>0.46000000000000268</c:v>
                </c:pt>
                <c:pt idx="38">
                  <c:v>0.4550000000000054</c:v>
                </c:pt>
                <c:pt idx="39">
                  <c:v>0.44600000000000001</c:v>
                </c:pt>
                <c:pt idx="40">
                  <c:v>0.47300000000000342</c:v>
                </c:pt>
                <c:pt idx="41">
                  <c:v>0.46700000000000008</c:v>
                </c:pt>
                <c:pt idx="42">
                  <c:v>0.45400000000000335</c:v>
                </c:pt>
                <c:pt idx="43">
                  <c:v>0.61899999999999822</c:v>
                </c:pt>
                <c:pt idx="44">
                  <c:v>0.619999999999996</c:v>
                </c:pt>
                <c:pt idx="45">
                  <c:v>0.45700000000000085</c:v>
                </c:pt>
                <c:pt idx="46">
                  <c:v>0.45599999999999996</c:v>
                </c:pt>
                <c:pt idx="47">
                  <c:v>0.46600000000000197</c:v>
                </c:pt>
                <c:pt idx="48">
                  <c:v>0.47700000000000298</c:v>
                </c:pt>
                <c:pt idx="49">
                  <c:v>0.4610000000000003</c:v>
                </c:pt>
                <c:pt idx="50">
                  <c:v>0.43100000000000382</c:v>
                </c:pt>
                <c:pt idx="51">
                  <c:v>0.44500000000000206</c:v>
                </c:pt>
                <c:pt idx="52">
                  <c:v>0.45000000000000384</c:v>
                </c:pt>
                <c:pt idx="53">
                  <c:v>0.44299999999999895</c:v>
                </c:pt>
                <c:pt idx="54">
                  <c:v>0.46300000000000008</c:v>
                </c:pt>
                <c:pt idx="55">
                  <c:v>0.46200000000000241</c:v>
                </c:pt>
                <c:pt idx="56">
                  <c:v>0.46500000000000002</c:v>
                </c:pt>
                <c:pt idx="57">
                  <c:v>0.51400000000000112</c:v>
                </c:pt>
                <c:pt idx="58">
                  <c:v>0.51000000000000167</c:v>
                </c:pt>
                <c:pt idx="59">
                  <c:v>0.51900000000000279</c:v>
                </c:pt>
                <c:pt idx="60">
                  <c:v>0.51100000000000367</c:v>
                </c:pt>
                <c:pt idx="61">
                  <c:v>0.51499999999999879</c:v>
                </c:pt>
                <c:pt idx="62">
                  <c:v>0.5349999999999967</c:v>
                </c:pt>
                <c:pt idx="63">
                  <c:v>0.51599999999999668</c:v>
                </c:pt>
                <c:pt idx="64">
                  <c:v>0.5359999999999947</c:v>
                </c:pt>
                <c:pt idx="65">
                  <c:v>0.51700000000000301</c:v>
                </c:pt>
                <c:pt idx="66">
                  <c:v>0.51300000000000345</c:v>
                </c:pt>
                <c:pt idx="67">
                  <c:v>0.51300000000000345</c:v>
                </c:pt>
                <c:pt idx="68">
                  <c:v>0.49699999999999833</c:v>
                </c:pt>
                <c:pt idx="69">
                  <c:v>0.49699999999999833</c:v>
                </c:pt>
                <c:pt idx="70">
                  <c:v>0.49700000000000538</c:v>
                </c:pt>
                <c:pt idx="71">
                  <c:v>0.49400000000000338</c:v>
                </c:pt>
                <c:pt idx="72">
                  <c:v>0.48099999999999987</c:v>
                </c:pt>
                <c:pt idx="73">
                  <c:v>0.47600000000000087</c:v>
                </c:pt>
                <c:pt idx="74">
                  <c:v>0.46600000000000641</c:v>
                </c:pt>
                <c:pt idx="75">
                  <c:v>0.47200000000000131</c:v>
                </c:pt>
                <c:pt idx="76">
                  <c:v>0.48800000000000032</c:v>
                </c:pt>
                <c:pt idx="77">
                  <c:v>0.49100000000000182</c:v>
                </c:pt>
                <c:pt idx="78">
                  <c:v>0.48199999999999754</c:v>
                </c:pt>
                <c:pt idx="79">
                  <c:v>0.48000000000000048</c:v>
                </c:pt>
                <c:pt idx="80">
                  <c:v>0.46999999999999853</c:v>
                </c:pt>
                <c:pt idx="81">
                  <c:v>0.49200000000000038</c:v>
                </c:pt>
                <c:pt idx="82">
                  <c:v>0.47099999999999625</c:v>
                </c:pt>
                <c:pt idx="83">
                  <c:v>0.46500000000000002</c:v>
                </c:pt>
                <c:pt idx="84">
                  <c:v>0.4680000000000018</c:v>
                </c:pt>
                <c:pt idx="85">
                  <c:v>0.46599999999999903</c:v>
                </c:pt>
                <c:pt idx="86">
                  <c:v>0.46500000000000002</c:v>
                </c:pt>
                <c:pt idx="87">
                  <c:v>0.45600000000000307</c:v>
                </c:pt>
                <c:pt idx="88">
                  <c:v>0.43100000000000038</c:v>
                </c:pt>
                <c:pt idx="89">
                  <c:v>0.43000000000000188</c:v>
                </c:pt>
                <c:pt idx="90">
                  <c:v>0.41699999999999804</c:v>
                </c:pt>
                <c:pt idx="91">
                  <c:v>0.41800000000000281</c:v>
                </c:pt>
                <c:pt idx="92">
                  <c:v>0.42100000000000481</c:v>
                </c:pt>
                <c:pt idx="93">
                  <c:v>0.41500000000000092</c:v>
                </c:pt>
                <c:pt idx="94">
                  <c:v>0.41500000000000092</c:v>
                </c:pt>
                <c:pt idx="95">
                  <c:v>0.43100000000000038</c:v>
                </c:pt>
                <c:pt idx="96">
                  <c:v>0.44400000000000439</c:v>
                </c:pt>
                <c:pt idx="97">
                  <c:v>0.45300000000000118</c:v>
                </c:pt>
                <c:pt idx="98">
                  <c:v>0.44700000000000628</c:v>
                </c:pt>
                <c:pt idx="99">
                  <c:v>0.43700000000000394</c:v>
                </c:pt>
                <c:pt idx="100">
                  <c:v>0.43999999999999811</c:v>
                </c:pt>
                <c:pt idx="101">
                  <c:v>0.44299999999999895</c:v>
                </c:pt>
                <c:pt idx="102">
                  <c:v>0.44600000000000001</c:v>
                </c:pt>
                <c:pt idx="103">
                  <c:v>0.44700000000000628</c:v>
                </c:pt>
                <c:pt idx="104">
                  <c:v>0.45799999999999963</c:v>
                </c:pt>
                <c:pt idx="105">
                  <c:v>0.45700000000000085</c:v>
                </c:pt>
                <c:pt idx="106">
                  <c:v>0.45799999999999963</c:v>
                </c:pt>
                <c:pt idx="107">
                  <c:v>0.4640000000000023</c:v>
                </c:pt>
                <c:pt idx="108">
                  <c:v>0.48000000000000048</c:v>
                </c:pt>
                <c:pt idx="109">
                  <c:v>0.46599999999999903</c:v>
                </c:pt>
                <c:pt idx="110">
                  <c:v>0.37500000000000538</c:v>
                </c:pt>
                <c:pt idx="111">
                  <c:v>0.37200000000000388</c:v>
                </c:pt>
                <c:pt idx="112">
                  <c:v>0.38800000000000284</c:v>
                </c:pt>
                <c:pt idx="113">
                  <c:v>0.38900000000000085</c:v>
                </c:pt>
                <c:pt idx="114">
                  <c:v>0.37099999999999889</c:v>
                </c:pt>
                <c:pt idx="115">
                  <c:v>0.38000000000000356</c:v>
                </c:pt>
                <c:pt idx="116">
                  <c:v>0.36900000000000188</c:v>
                </c:pt>
                <c:pt idx="117">
                  <c:v>0.37999999999999595</c:v>
                </c:pt>
                <c:pt idx="118">
                  <c:v>0.38300000000000556</c:v>
                </c:pt>
                <c:pt idx="119">
                  <c:v>0.37700000000000167</c:v>
                </c:pt>
                <c:pt idx="120">
                  <c:v>0.39400000000000657</c:v>
                </c:pt>
                <c:pt idx="121">
                  <c:v>0.38200000000000006</c:v>
                </c:pt>
                <c:pt idx="122">
                  <c:v>0.39100000000000468</c:v>
                </c:pt>
                <c:pt idx="123">
                  <c:v>0.38700000000000512</c:v>
                </c:pt>
                <c:pt idx="124">
                  <c:v>0.40200000000000458</c:v>
                </c:pt>
                <c:pt idx="125">
                  <c:v>0.41100000000000136</c:v>
                </c:pt>
                <c:pt idx="126">
                  <c:v>0.43699999999999622</c:v>
                </c:pt>
                <c:pt idx="127">
                  <c:v>0.46500000000000002</c:v>
                </c:pt>
                <c:pt idx="128">
                  <c:v>0.45700000000000085</c:v>
                </c:pt>
                <c:pt idx="129">
                  <c:v>0.48400000000000032</c:v>
                </c:pt>
                <c:pt idx="130">
                  <c:v>0.50300000000000011</c:v>
                </c:pt>
                <c:pt idx="131">
                  <c:v>0.51300000000000345</c:v>
                </c:pt>
                <c:pt idx="132">
                  <c:v>0.53100000000000591</c:v>
                </c:pt>
                <c:pt idx="133">
                  <c:v>0.58300000000000018</c:v>
                </c:pt>
                <c:pt idx="134">
                  <c:v>0.60200000000000065</c:v>
                </c:pt>
                <c:pt idx="135">
                  <c:v>0.60200000000000065</c:v>
                </c:pt>
                <c:pt idx="136">
                  <c:v>0.59000000000000152</c:v>
                </c:pt>
                <c:pt idx="137">
                  <c:v>0.70699999999999563</c:v>
                </c:pt>
                <c:pt idx="138">
                  <c:v>0.68599999999999994</c:v>
                </c:pt>
                <c:pt idx="139">
                  <c:v>0.67100000000000193</c:v>
                </c:pt>
                <c:pt idx="140">
                  <c:v>0.69100000000000605</c:v>
                </c:pt>
                <c:pt idx="141">
                  <c:v>0.68100000000000271</c:v>
                </c:pt>
                <c:pt idx="142">
                  <c:v>0.67900000000000105</c:v>
                </c:pt>
                <c:pt idx="143">
                  <c:v>0.64999999999999758</c:v>
                </c:pt>
                <c:pt idx="144">
                  <c:v>0.64200000000000701</c:v>
                </c:pt>
                <c:pt idx="145">
                  <c:v>0.69600000000000362</c:v>
                </c:pt>
                <c:pt idx="146">
                  <c:v>0.68900000000000183</c:v>
                </c:pt>
                <c:pt idx="147">
                  <c:v>0.70699999999999563</c:v>
                </c:pt>
                <c:pt idx="148">
                  <c:v>0.81199999999999961</c:v>
                </c:pt>
                <c:pt idx="149">
                  <c:v>0.9089999999999957</c:v>
                </c:pt>
                <c:pt idx="150">
                  <c:v>0.99899999999999878</c:v>
                </c:pt>
                <c:pt idx="151">
                  <c:v>0.91299999999999493</c:v>
                </c:pt>
                <c:pt idx="152">
                  <c:v>0.95299999999999963</c:v>
                </c:pt>
                <c:pt idx="153">
                  <c:v>0.89199999999999968</c:v>
                </c:pt>
                <c:pt idx="154">
                  <c:v>0.88499999999999801</c:v>
                </c:pt>
                <c:pt idx="155">
                  <c:v>0.8960000000000079</c:v>
                </c:pt>
                <c:pt idx="156">
                  <c:v>0.88600000000000467</c:v>
                </c:pt>
                <c:pt idx="157">
                  <c:v>0.84699999999999775</c:v>
                </c:pt>
                <c:pt idx="158">
                  <c:v>0.84299999999999864</c:v>
                </c:pt>
                <c:pt idx="159">
                  <c:v>0.83099999999999963</c:v>
                </c:pt>
                <c:pt idx="160">
                  <c:v>0.81299999999999761</c:v>
                </c:pt>
                <c:pt idx="161">
                  <c:v>0.76600000000000223</c:v>
                </c:pt>
                <c:pt idx="162">
                  <c:v>0.76900000000000412</c:v>
                </c:pt>
                <c:pt idx="163">
                  <c:v>0.7889999999999997</c:v>
                </c:pt>
                <c:pt idx="164">
                  <c:v>0.80199999999999605</c:v>
                </c:pt>
                <c:pt idx="165">
                  <c:v>0.77800000000000114</c:v>
                </c:pt>
                <c:pt idx="166">
                  <c:v>0.7619999999999939</c:v>
                </c:pt>
                <c:pt idx="167">
                  <c:v>0.79399999999999693</c:v>
                </c:pt>
                <c:pt idx="168">
                  <c:v>0.7830000000000048</c:v>
                </c:pt>
                <c:pt idx="169">
                  <c:v>0.7980000000000057</c:v>
                </c:pt>
                <c:pt idx="170">
                  <c:v>0.81000000000000405</c:v>
                </c:pt>
                <c:pt idx="171">
                  <c:v>0.84200000000000064</c:v>
                </c:pt>
                <c:pt idx="172">
                  <c:v>0.83299999999999563</c:v>
                </c:pt>
                <c:pt idx="173">
                  <c:v>0.83399999999999264</c:v>
                </c:pt>
                <c:pt idx="174">
                  <c:v>0.86000000000000365</c:v>
                </c:pt>
                <c:pt idx="175">
                  <c:v>0.87399999999999922</c:v>
                </c:pt>
                <c:pt idx="176">
                  <c:v>0.88000000000000078</c:v>
                </c:pt>
                <c:pt idx="177">
                  <c:v>0.96700000000000264</c:v>
                </c:pt>
                <c:pt idx="178">
                  <c:v>1.0609999999999924</c:v>
                </c:pt>
                <c:pt idx="179">
                  <c:v>1.1249999999999978</c:v>
                </c:pt>
                <c:pt idx="180">
                  <c:v>1.261000000000001</c:v>
                </c:pt>
                <c:pt idx="181">
                  <c:v>1.4500000000000046</c:v>
                </c:pt>
                <c:pt idx="182">
                  <c:v>1.1179999999999923</c:v>
                </c:pt>
                <c:pt idx="183">
                  <c:v>1.060000000000008</c:v>
                </c:pt>
                <c:pt idx="184">
                  <c:v>1.0419999999999905</c:v>
                </c:pt>
                <c:pt idx="185">
                  <c:v>0.96800000000000064</c:v>
                </c:pt>
                <c:pt idx="186">
                  <c:v>0.96100000000000763</c:v>
                </c:pt>
                <c:pt idx="187">
                  <c:v>0.79699999999999882</c:v>
                </c:pt>
                <c:pt idx="188">
                  <c:v>0.80199999999999605</c:v>
                </c:pt>
                <c:pt idx="189">
                  <c:v>0.79300000000000814</c:v>
                </c:pt>
                <c:pt idx="190">
                  <c:v>0.87900000000000533</c:v>
                </c:pt>
                <c:pt idx="191">
                  <c:v>0.87099999999999722</c:v>
                </c:pt>
                <c:pt idx="192">
                  <c:v>0.85399999999999965</c:v>
                </c:pt>
                <c:pt idx="193">
                  <c:v>0.80000000000000071</c:v>
                </c:pt>
                <c:pt idx="194">
                  <c:v>0.85100000000000664</c:v>
                </c:pt>
                <c:pt idx="195">
                  <c:v>0.86500000000000221</c:v>
                </c:pt>
                <c:pt idx="196">
                  <c:v>0.86599999999999988</c:v>
                </c:pt>
                <c:pt idx="197">
                  <c:v>0.75700000000000545</c:v>
                </c:pt>
                <c:pt idx="198">
                  <c:v>0.69999999999999463</c:v>
                </c:pt>
                <c:pt idx="199">
                  <c:v>0.66300000000000292</c:v>
                </c:pt>
                <c:pt idx="200">
                  <c:v>0.67100000000000193</c:v>
                </c:pt>
                <c:pt idx="201">
                  <c:v>0.66300000000000292</c:v>
                </c:pt>
                <c:pt idx="202">
                  <c:v>0.66899999999999782</c:v>
                </c:pt>
                <c:pt idx="203">
                  <c:v>0.57800000000000362</c:v>
                </c:pt>
                <c:pt idx="204">
                  <c:v>0.61599999999999633</c:v>
                </c:pt>
                <c:pt idx="205">
                  <c:v>0.61500000000000565</c:v>
                </c:pt>
                <c:pt idx="206">
                  <c:v>0.62599999999999989</c:v>
                </c:pt>
                <c:pt idx="207">
                  <c:v>0.76200000000000279</c:v>
                </c:pt>
                <c:pt idx="208">
                  <c:v>0.82099999999999662</c:v>
                </c:pt>
                <c:pt idx="209">
                  <c:v>0.81000000000000405</c:v>
                </c:pt>
                <c:pt idx="210">
                  <c:v>0.86200000000000032</c:v>
                </c:pt>
                <c:pt idx="211">
                  <c:v>0.84100000000000363</c:v>
                </c:pt>
                <c:pt idx="212">
                  <c:v>0.92699999999999783</c:v>
                </c:pt>
                <c:pt idx="213">
                  <c:v>0.85700000000000165</c:v>
                </c:pt>
                <c:pt idx="214">
                  <c:v>0.88900000000000645</c:v>
                </c:pt>
                <c:pt idx="215">
                  <c:v>0.89999999999999869</c:v>
                </c:pt>
                <c:pt idx="216">
                  <c:v>0.88700000000000223</c:v>
                </c:pt>
                <c:pt idx="217">
                  <c:v>0.9020000000000028</c:v>
                </c:pt>
                <c:pt idx="218">
                  <c:v>0.94600000000000684</c:v>
                </c:pt>
                <c:pt idx="219">
                  <c:v>0.9250000000000026</c:v>
                </c:pt>
                <c:pt idx="220">
                  <c:v>0.94299999999999662</c:v>
                </c:pt>
                <c:pt idx="221">
                  <c:v>0.92799999999999561</c:v>
                </c:pt>
                <c:pt idx="222">
                  <c:v>0.94800000000000262</c:v>
                </c:pt>
                <c:pt idx="223">
                  <c:v>1.023000000000005</c:v>
                </c:pt>
                <c:pt idx="224">
                  <c:v>0.99899999999999878</c:v>
                </c:pt>
                <c:pt idx="225">
                  <c:v>0.9870000000000001</c:v>
                </c:pt>
                <c:pt idx="226">
                  <c:v>0.93300000000000161</c:v>
                </c:pt>
                <c:pt idx="227">
                  <c:v>0.95699999999999963</c:v>
                </c:pt>
                <c:pt idx="228">
                  <c:v>1.0110000000000059</c:v>
                </c:pt>
                <c:pt idx="229">
                  <c:v>1.1040000000000041</c:v>
                </c:pt>
                <c:pt idx="230">
                  <c:v>1.103999999999989</c:v>
                </c:pt>
                <c:pt idx="231">
                  <c:v>1.1099999999999928</c:v>
                </c:pt>
                <c:pt idx="232">
                  <c:v>1.1810000000000009</c:v>
                </c:pt>
                <c:pt idx="233">
                  <c:v>1.2429999999999939</c:v>
                </c:pt>
                <c:pt idx="234">
                  <c:v>1.1810000000000009</c:v>
                </c:pt>
                <c:pt idx="235">
                  <c:v>1.1080000000000023</c:v>
                </c:pt>
                <c:pt idx="236">
                  <c:v>1.0930000000000017</c:v>
                </c:pt>
                <c:pt idx="237">
                  <c:v>1.036000000000002</c:v>
                </c:pt>
                <c:pt idx="238">
                  <c:v>1.083999999999991</c:v>
                </c:pt>
                <c:pt idx="239">
                  <c:v>1.0440000000000005</c:v>
                </c:pt>
                <c:pt idx="240">
                  <c:v>1.04599999999999</c:v>
                </c:pt>
                <c:pt idx="241">
                  <c:v>1.034000000000006</c:v>
                </c:pt>
                <c:pt idx="242">
                  <c:v>0.45400000000000001</c:v>
                </c:pt>
                <c:pt idx="243">
                  <c:v>0.72499999999999865</c:v>
                </c:pt>
                <c:pt idx="244">
                  <c:v>0.56700000000000195</c:v>
                </c:pt>
                <c:pt idx="245">
                  <c:v>0.58699999999999952</c:v>
                </c:pt>
                <c:pt idx="246">
                  <c:v>0.62100000000000244</c:v>
                </c:pt>
                <c:pt idx="247">
                  <c:v>0.53899999999999615</c:v>
                </c:pt>
                <c:pt idx="248">
                  <c:v>0.65699999999999903</c:v>
                </c:pt>
                <c:pt idx="249">
                  <c:v>0.67199999999999971</c:v>
                </c:pt>
                <c:pt idx="250">
                  <c:v>0.59700000000000308</c:v>
                </c:pt>
                <c:pt idx="251">
                  <c:v>0.56000000000000061</c:v>
                </c:pt>
                <c:pt idx="252">
                  <c:v>0.71499999999999464</c:v>
                </c:pt>
                <c:pt idx="253">
                  <c:v>0.61899999999999822</c:v>
                </c:pt>
                <c:pt idx="254">
                  <c:v>0.62600000000000855</c:v>
                </c:pt>
                <c:pt idx="255">
                  <c:v>0.62800000000000411</c:v>
                </c:pt>
                <c:pt idx="256">
                  <c:v>0.62900000000000189</c:v>
                </c:pt>
                <c:pt idx="257">
                  <c:v>0.63300000000000134</c:v>
                </c:pt>
                <c:pt idx="258">
                  <c:v>0.63200000000000378</c:v>
                </c:pt>
                <c:pt idx="259">
                  <c:v>0.59899999999999842</c:v>
                </c:pt>
                <c:pt idx="260">
                  <c:v>0.622999999999998</c:v>
                </c:pt>
                <c:pt idx="261">
                  <c:v>0.62400000000000433</c:v>
                </c:pt>
                <c:pt idx="262">
                  <c:v>0.56799999999999962</c:v>
                </c:pt>
                <c:pt idx="263">
                  <c:v>0.67200000000000848</c:v>
                </c:pt>
                <c:pt idx="264">
                  <c:v>0.6450000000000089</c:v>
                </c:pt>
                <c:pt idx="265">
                  <c:v>0.75400000000000356</c:v>
                </c:pt>
                <c:pt idx="266">
                  <c:v>0.74000000000000044</c:v>
                </c:pt>
                <c:pt idx="267">
                  <c:v>0.78500000000000014</c:v>
                </c:pt>
                <c:pt idx="268">
                  <c:v>0.84299999999999864</c:v>
                </c:pt>
                <c:pt idx="269">
                  <c:v>0.81199999999999961</c:v>
                </c:pt>
                <c:pt idx="270">
                  <c:v>0.72800000000000065</c:v>
                </c:pt>
                <c:pt idx="271">
                  <c:v>0.72300000000000264</c:v>
                </c:pt>
                <c:pt idx="272">
                  <c:v>0.73199999999999965</c:v>
                </c:pt>
                <c:pt idx="273">
                  <c:v>0.69300000000000161</c:v>
                </c:pt>
                <c:pt idx="274">
                  <c:v>0.69799999999999862</c:v>
                </c:pt>
                <c:pt idx="275">
                  <c:v>0.74700000000000188</c:v>
                </c:pt>
                <c:pt idx="276">
                  <c:v>0.74700000000000188</c:v>
                </c:pt>
                <c:pt idx="277">
                  <c:v>0.89500000000000135</c:v>
                </c:pt>
                <c:pt idx="278">
                  <c:v>0.72100000000000763</c:v>
                </c:pt>
                <c:pt idx="279">
                  <c:v>0.85099999999999765</c:v>
                </c:pt>
                <c:pt idx="280">
                  <c:v>0.86599999999999988</c:v>
                </c:pt>
                <c:pt idx="281">
                  <c:v>0.83899999999999864</c:v>
                </c:pt>
                <c:pt idx="282">
                  <c:v>0.86999999999999944</c:v>
                </c:pt>
                <c:pt idx="283">
                  <c:v>0.86200000000000032</c:v>
                </c:pt>
                <c:pt idx="284">
                  <c:v>0.78100000000000069</c:v>
                </c:pt>
                <c:pt idx="285">
                  <c:v>0.7409999999999981</c:v>
                </c:pt>
                <c:pt idx="286">
                  <c:v>0.67800000000000338</c:v>
                </c:pt>
                <c:pt idx="287">
                  <c:v>0.74300000000000233</c:v>
                </c:pt>
                <c:pt idx="288">
                  <c:v>0.74400000000000444</c:v>
                </c:pt>
                <c:pt idx="289">
                  <c:v>0.57399999999999962</c:v>
                </c:pt>
                <c:pt idx="290">
                  <c:v>0.67500000000000149</c:v>
                </c:pt>
                <c:pt idx="291">
                  <c:v>0.69399999999999462</c:v>
                </c:pt>
                <c:pt idx="292">
                  <c:v>0.64200000000000268</c:v>
                </c:pt>
                <c:pt idx="293">
                  <c:v>0.68600000000000461</c:v>
                </c:pt>
                <c:pt idx="294">
                  <c:v>0.70500000000000462</c:v>
                </c:pt>
                <c:pt idx="295">
                  <c:v>0.71299999999999963</c:v>
                </c:pt>
                <c:pt idx="296">
                  <c:v>0.71200000000000163</c:v>
                </c:pt>
                <c:pt idx="297">
                  <c:v>0.75700000000000545</c:v>
                </c:pt>
                <c:pt idx="298">
                  <c:v>0.66400000000000048</c:v>
                </c:pt>
                <c:pt idx="299">
                  <c:v>0.72099999999999465</c:v>
                </c:pt>
                <c:pt idx="300">
                  <c:v>0.72400000000000064</c:v>
                </c:pt>
                <c:pt idx="301">
                  <c:v>0.70999999999999763</c:v>
                </c:pt>
                <c:pt idx="302">
                  <c:v>0.631000000000006</c:v>
                </c:pt>
                <c:pt idx="303">
                  <c:v>0.61499999999999866</c:v>
                </c:pt>
                <c:pt idx="304">
                  <c:v>0.65400000000000591</c:v>
                </c:pt>
                <c:pt idx="305">
                  <c:v>0.83499999999999963</c:v>
                </c:pt>
                <c:pt idx="306">
                  <c:v>1.1589999999999978</c:v>
                </c:pt>
                <c:pt idx="307">
                  <c:v>1.5740000000000043</c:v>
                </c:pt>
                <c:pt idx="308">
                  <c:v>1.6880000000000046</c:v>
                </c:pt>
                <c:pt idx="309">
                  <c:v>1.7710000000000026</c:v>
                </c:pt>
                <c:pt idx="310">
                  <c:v>1.6310000000000002</c:v>
                </c:pt>
                <c:pt idx="311">
                  <c:v>1.3309999999999937</c:v>
                </c:pt>
                <c:pt idx="312">
                  <c:v>1.258000000000004</c:v>
                </c:pt>
                <c:pt idx="313">
                  <c:v>1.3539999999999925</c:v>
                </c:pt>
                <c:pt idx="314">
                  <c:v>1.3680000000000003</c:v>
                </c:pt>
                <c:pt idx="315">
                  <c:v>1.5379999999999934</c:v>
                </c:pt>
                <c:pt idx="316">
                  <c:v>1.734</c:v>
                </c:pt>
                <c:pt idx="317">
                  <c:v>1.4289999999999949</c:v>
                </c:pt>
                <c:pt idx="318">
                  <c:v>1.4800000000000013</c:v>
                </c:pt>
                <c:pt idx="319">
                  <c:v>1.4809999999999937</c:v>
                </c:pt>
                <c:pt idx="320">
                  <c:v>1.4829999999999934</c:v>
                </c:pt>
                <c:pt idx="321">
                  <c:v>1.4590000000000058</c:v>
                </c:pt>
                <c:pt idx="322">
                  <c:v>1.7430000000000012</c:v>
                </c:pt>
                <c:pt idx="323">
                  <c:v>1.6520000000000001</c:v>
                </c:pt>
                <c:pt idx="324">
                  <c:v>1.5499999999999921</c:v>
                </c:pt>
                <c:pt idx="325">
                  <c:v>1.5720000000000001</c:v>
                </c:pt>
                <c:pt idx="326">
                  <c:v>1.4669999999999956</c:v>
                </c:pt>
                <c:pt idx="327">
                  <c:v>1.4110000000000018</c:v>
                </c:pt>
                <c:pt idx="328">
                  <c:v>1.492</c:v>
                </c:pt>
                <c:pt idx="329">
                  <c:v>1.5060000000000029</c:v>
                </c:pt>
                <c:pt idx="330">
                  <c:v>1.4150000000000058</c:v>
                </c:pt>
                <c:pt idx="331">
                  <c:v>1.4039999999999875</c:v>
                </c:pt>
                <c:pt idx="332">
                  <c:v>1.3959999999999928</c:v>
                </c:pt>
                <c:pt idx="333">
                  <c:v>1.4150000000000018</c:v>
                </c:pt>
                <c:pt idx="334">
                  <c:v>1.4149999999999914</c:v>
                </c:pt>
                <c:pt idx="335">
                  <c:v>1.3849999999999958</c:v>
                </c:pt>
                <c:pt idx="336">
                  <c:v>1.4159999999999913</c:v>
                </c:pt>
                <c:pt idx="337">
                  <c:v>1.4400000000000013</c:v>
                </c:pt>
                <c:pt idx="338">
                  <c:v>1.4430000000000032</c:v>
                </c:pt>
                <c:pt idx="339">
                  <c:v>1.3689999999999978</c:v>
                </c:pt>
                <c:pt idx="340">
                  <c:v>1.291999999999994</c:v>
                </c:pt>
                <c:pt idx="341">
                  <c:v>1.2750000000000039</c:v>
                </c:pt>
                <c:pt idx="342">
                  <c:v>1.2520000000000042</c:v>
                </c:pt>
                <c:pt idx="343">
                  <c:v>1.2840000000000007</c:v>
                </c:pt>
                <c:pt idx="344">
                  <c:v>1.2139999999999878</c:v>
                </c:pt>
                <c:pt idx="345">
                  <c:v>1.2469999999999934</c:v>
                </c:pt>
                <c:pt idx="346">
                  <c:v>1.2849999999999937</c:v>
                </c:pt>
                <c:pt idx="347">
                  <c:v>1.2739999999999914</c:v>
                </c:pt>
                <c:pt idx="348">
                  <c:v>1.2739999999999914</c:v>
                </c:pt>
                <c:pt idx="349">
                  <c:v>1.2930000000000064</c:v>
                </c:pt>
                <c:pt idx="350">
                  <c:v>1.251999999999988</c:v>
                </c:pt>
                <c:pt idx="351">
                  <c:v>1.270999999999991</c:v>
                </c:pt>
                <c:pt idx="352">
                  <c:v>1.2110000000000019</c:v>
                </c:pt>
                <c:pt idx="353">
                  <c:v>1.2190000000000012</c:v>
                </c:pt>
                <c:pt idx="354">
                  <c:v>1.4359999999999893</c:v>
                </c:pt>
                <c:pt idx="355">
                  <c:v>1.4619999999999871</c:v>
                </c:pt>
                <c:pt idx="356">
                  <c:v>1.4200000000000035</c:v>
                </c:pt>
                <c:pt idx="357">
                  <c:v>1.4200000000000035</c:v>
                </c:pt>
                <c:pt idx="358">
                  <c:v>1.3079999999999921</c:v>
                </c:pt>
                <c:pt idx="359">
                  <c:v>1.2019999999999884</c:v>
                </c:pt>
                <c:pt idx="360">
                  <c:v>1.2110000000000019</c:v>
                </c:pt>
                <c:pt idx="361">
                  <c:v>1.1870000000000047</c:v>
                </c:pt>
                <c:pt idx="362">
                  <c:v>1.2129999999999925</c:v>
                </c:pt>
                <c:pt idx="363">
                  <c:v>1.1219999999999917</c:v>
                </c:pt>
                <c:pt idx="364">
                  <c:v>1.2330000000000039</c:v>
                </c:pt>
                <c:pt idx="365">
                  <c:v>1.2169999999999916</c:v>
                </c:pt>
                <c:pt idx="366">
                  <c:v>1.1879999999999895</c:v>
                </c:pt>
                <c:pt idx="367">
                  <c:v>1.1899999999999937</c:v>
                </c:pt>
                <c:pt idx="368">
                  <c:v>1.2599999999999876</c:v>
                </c:pt>
                <c:pt idx="369">
                  <c:v>1.251999999999988</c:v>
                </c:pt>
                <c:pt idx="370">
                  <c:v>1.3060000000000027</c:v>
                </c:pt>
                <c:pt idx="371">
                  <c:v>1.2190000000000012</c:v>
                </c:pt>
                <c:pt idx="372">
                  <c:v>1.2659999999999918</c:v>
                </c:pt>
                <c:pt idx="373">
                  <c:v>1.2970000000000059</c:v>
                </c:pt>
                <c:pt idx="374">
                  <c:v>1.5660000000000007</c:v>
                </c:pt>
                <c:pt idx="375">
                  <c:v>1.8159999999999903</c:v>
                </c:pt>
                <c:pt idx="376">
                  <c:v>1.9380000000000082</c:v>
                </c:pt>
                <c:pt idx="377">
                  <c:v>1.8909999999999978</c:v>
                </c:pt>
                <c:pt idx="378">
                  <c:v>1.9189999999999952</c:v>
                </c:pt>
                <c:pt idx="379">
                  <c:v>1.7779999999999891</c:v>
                </c:pt>
                <c:pt idx="380">
                  <c:v>1.8100000000000005</c:v>
                </c:pt>
                <c:pt idx="381">
                  <c:v>1.7660000000000053</c:v>
                </c:pt>
                <c:pt idx="382">
                  <c:v>1.6910000000000025</c:v>
                </c:pt>
                <c:pt idx="383">
                  <c:v>1.6659999999999944</c:v>
                </c:pt>
                <c:pt idx="384">
                  <c:v>1.6009999999999978</c:v>
                </c:pt>
                <c:pt idx="385">
                  <c:v>1.7020000000000035</c:v>
                </c:pt>
                <c:pt idx="386">
                  <c:v>1.7749999999999888</c:v>
                </c:pt>
                <c:pt idx="387">
                  <c:v>1.7470000000000052</c:v>
                </c:pt>
                <c:pt idx="388">
                  <c:v>1.7279999999999891</c:v>
                </c:pt>
                <c:pt idx="389">
                  <c:v>1.8530000000000069</c:v>
                </c:pt>
                <c:pt idx="390">
                  <c:v>1.8219999999999938</c:v>
                </c:pt>
                <c:pt idx="391">
                  <c:v>1.881000000000004</c:v>
                </c:pt>
                <c:pt idx="392">
                  <c:v>1.8540000000000045</c:v>
                </c:pt>
                <c:pt idx="393">
                  <c:v>1.8780000000000021</c:v>
                </c:pt>
                <c:pt idx="394">
                  <c:v>1.9569999999999954</c:v>
                </c:pt>
                <c:pt idx="395">
                  <c:v>1.9960000000000067</c:v>
                </c:pt>
                <c:pt idx="396">
                  <c:v>2.1199999999999974</c:v>
                </c:pt>
                <c:pt idx="397">
                  <c:v>2.040999999999995</c:v>
                </c:pt>
                <c:pt idx="398">
                  <c:v>1.9949999999999957</c:v>
                </c:pt>
                <c:pt idx="399">
                  <c:v>1.9709999999999979</c:v>
                </c:pt>
                <c:pt idx="400">
                  <c:v>1.730999999999993</c:v>
                </c:pt>
                <c:pt idx="401">
                  <c:v>2.0389999999999997</c:v>
                </c:pt>
                <c:pt idx="402">
                  <c:v>2.0940000000000047</c:v>
                </c:pt>
                <c:pt idx="403">
                  <c:v>2.1489999999999942</c:v>
                </c:pt>
                <c:pt idx="404">
                  <c:v>2.0969999999999978</c:v>
                </c:pt>
                <c:pt idx="405">
                  <c:v>1.8659999999999897</c:v>
                </c:pt>
                <c:pt idx="406">
                  <c:v>1.7399999999999876</c:v>
                </c:pt>
                <c:pt idx="407">
                  <c:v>1.6110000000000024</c:v>
                </c:pt>
                <c:pt idx="408">
                  <c:v>1.6369999999999938</c:v>
                </c:pt>
                <c:pt idx="409">
                  <c:v>1.6970000000000063</c:v>
                </c:pt>
                <c:pt idx="410">
                  <c:v>1.683000000000004</c:v>
                </c:pt>
                <c:pt idx="411">
                  <c:v>1.7199999999999898</c:v>
                </c:pt>
                <c:pt idx="412">
                  <c:v>1.767000000000003</c:v>
                </c:pt>
                <c:pt idx="413">
                  <c:v>1.5859999999999932</c:v>
                </c:pt>
                <c:pt idx="414">
                  <c:v>1.8050000000000033</c:v>
                </c:pt>
                <c:pt idx="415">
                  <c:v>1.8529999999999978</c:v>
                </c:pt>
                <c:pt idx="416">
                  <c:v>1.8129999999999895</c:v>
                </c:pt>
                <c:pt idx="417">
                  <c:v>1.7360000000000042</c:v>
                </c:pt>
                <c:pt idx="418">
                  <c:v>1.657000000000002</c:v>
                </c:pt>
                <c:pt idx="419">
                  <c:v>1.5880000000000027</c:v>
                </c:pt>
                <c:pt idx="420">
                  <c:v>1.5909999999999958</c:v>
                </c:pt>
                <c:pt idx="421">
                  <c:v>1.6030000000000033</c:v>
                </c:pt>
                <c:pt idx="422">
                  <c:v>1.7109999999999954</c:v>
                </c:pt>
                <c:pt idx="423">
                  <c:v>1.730999999999993</c:v>
                </c:pt>
                <c:pt idx="424">
                  <c:v>1.7810000000000059</c:v>
                </c:pt>
                <c:pt idx="425">
                  <c:v>1.833999999999993</c:v>
                </c:pt>
                <c:pt idx="426">
                  <c:v>1.8630000000000013</c:v>
                </c:pt>
                <c:pt idx="427">
                  <c:v>1.8360000000000021</c:v>
                </c:pt>
                <c:pt idx="428">
                  <c:v>1.8680000000000081</c:v>
                </c:pt>
                <c:pt idx="429">
                  <c:v>1.8819999999999879</c:v>
                </c:pt>
                <c:pt idx="430">
                  <c:v>1.8730000000000047</c:v>
                </c:pt>
                <c:pt idx="431">
                  <c:v>1.8700000000000041</c:v>
                </c:pt>
                <c:pt idx="432">
                  <c:v>1.9409999999999972</c:v>
                </c:pt>
                <c:pt idx="433">
                  <c:v>1.9789999999999974</c:v>
                </c:pt>
                <c:pt idx="434">
                  <c:v>2.0449999999999946</c:v>
                </c:pt>
                <c:pt idx="435">
                  <c:v>2.0450000000000035</c:v>
                </c:pt>
                <c:pt idx="436">
                  <c:v>2.0540000000000003</c:v>
                </c:pt>
                <c:pt idx="437">
                  <c:v>2.0650000000000013</c:v>
                </c:pt>
                <c:pt idx="438">
                  <c:v>2.0940000000000047</c:v>
                </c:pt>
                <c:pt idx="439">
                  <c:v>2.3069999999999968</c:v>
                </c:pt>
                <c:pt idx="440">
                  <c:v>2.273000000000005</c:v>
                </c:pt>
                <c:pt idx="441">
                  <c:v>2.3759999999999977</c:v>
                </c:pt>
                <c:pt idx="442">
                  <c:v>2.2789999999999999</c:v>
                </c:pt>
                <c:pt idx="443">
                  <c:v>2.2770000000000046</c:v>
                </c:pt>
                <c:pt idx="444">
                  <c:v>2.2850000000000041</c:v>
                </c:pt>
                <c:pt idx="445">
                  <c:v>2.4869999999999948</c:v>
                </c:pt>
                <c:pt idx="446">
                  <c:v>2.7629999999999999</c:v>
                </c:pt>
                <c:pt idx="447">
                  <c:v>2.8049999999999997</c:v>
                </c:pt>
                <c:pt idx="448">
                  <c:v>3.0810000000000048</c:v>
                </c:pt>
                <c:pt idx="449">
                  <c:v>2.702</c:v>
                </c:pt>
                <c:pt idx="450">
                  <c:v>2.6149999999999984</c:v>
                </c:pt>
                <c:pt idx="451">
                  <c:v>2.533000000000003</c:v>
                </c:pt>
                <c:pt idx="452">
                  <c:v>2.5149999999999917</c:v>
                </c:pt>
                <c:pt idx="453">
                  <c:v>2.4419999999999997</c:v>
                </c:pt>
                <c:pt idx="454">
                  <c:v>2.5619999999999976</c:v>
                </c:pt>
                <c:pt idx="455">
                  <c:v>3.089000000000004</c:v>
                </c:pt>
                <c:pt idx="456">
                  <c:v>3.3539999999999988</c:v>
                </c:pt>
                <c:pt idx="457">
                  <c:v>3.2570000000000032</c:v>
                </c:pt>
                <c:pt idx="458">
                  <c:v>3.2110000000000039</c:v>
                </c:pt>
                <c:pt idx="459">
                  <c:v>2.9879999999999951</c:v>
                </c:pt>
                <c:pt idx="460">
                  <c:v>2.9099999999999993</c:v>
                </c:pt>
                <c:pt idx="461">
                  <c:v>2.9449999999999976</c:v>
                </c:pt>
                <c:pt idx="462">
                  <c:v>2.9819999999999998</c:v>
                </c:pt>
                <c:pt idx="463">
                  <c:v>2.9069999999999974</c:v>
                </c:pt>
                <c:pt idx="464">
                  <c:v>2.9279999999999982</c:v>
                </c:pt>
                <c:pt idx="465">
                  <c:v>2.7509999999999932</c:v>
                </c:pt>
                <c:pt idx="466">
                  <c:v>2.2919999999999972</c:v>
                </c:pt>
                <c:pt idx="467">
                  <c:v>2.0619999999999994</c:v>
                </c:pt>
                <c:pt idx="468">
                  <c:v>2.1430000000000082</c:v>
                </c:pt>
                <c:pt idx="469">
                  <c:v>2.1659999999999981</c:v>
                </c:pt>
                <c:pt idx="470">
                  <c:v>2.1580000000000066</c:v>
                </c:pt>
                <c:pt idx="471">
                  <c:v>2.2379999999999982</c:v>
                </c:pt>
                <c:pt idx="472">
                  <c:v>2.4719999999999978</c:v>
                </c:pt>
                <c:pt idx="473">
                  <c:v>2.8409999999999958</c:v>
                </c:pt>
                <c:pt idx="474">
                  <c:v>2.8600000000000003</c:v>
                </c:pt>
                <c:pt idx="475">
                  <c:v>2.8799999999999977</c:v>
                </c:pt>
                <c:pt idx="476">
                  <c:v>3.0770000000000008</c:v>
                </c:pt>
                <c:pt idx="477">
                  <c:v>3.4800000000000031</c:v>
                </c:pt>
                <c:pt idx="478">
                  <c:v>3.5919999999999948</c:v>
                </c:pt>
                <c:pt idx="479">
                  <c:v>3.9259999999999939</c:v>
                </c:pt>
                <c:pt idx="480">
                  <c:v>4.3369999999999997</c:v>
                </c:pt>
                <c:pt idx="481">
                  <c:v>4.3659999999999846</c:v>
                </c:pt>
                <c:pt idx="482">
                  <c:v>4.0900000000000025</c:v>
                </c:pt>
                <c:pt idx="483">
                  <c:v>3.4230000000000032</c:v>
                </c:pt>
                <c:pt idx="484">
                  <c:v>2.9979999999999984</c:v>
                </c:pt>
                <c:pt idx="485">
                  <c:v>2.883</c:v>
                </c:pt>
                <c:pt idx="486">
                  <c:v>2.8759999999999977</c:v>
                </c:pt>
                <c:pt idx="487">
                  <c:v>3.024</c:v>
                </c:pt>
                <c:pt idx="488">
                  <c:v>3.1459999999999999</c:v>
                </c:pt>
                <c:pt idx="489">
                  <c:v>2.9149999999999965</c:v>
                </c:pt>
                <c:pt idx="490">
                  <c:v>3.0489999999999995</c:v>
                </c:pt>
                <c:pt idx="491">
                  <c:v>2.7329999999999988</c:v>
                </c:pt>
                <c:pt idx="492">
                  <c:v>3.0699999999999994</c:v>
                </c:pt>
                <c:pt idx="493">
                  <c:v>3.4619999999999997</c:v>
                </c:pt>
                <c:pt idx="494">
                  <c:v>3.8519999999999968</c:v>
                </c:pt>
                <c:pt idx="495">
                  <c:v>3.9019999999999997</c:v>
                </c:pt>
                <c:pt idx="496">
                  <c:v>3.7619999999999991</c:v>
                </c:pt>
                <c:pt idx="497">
                  <c:v>3.655999999999997</c:v>
                </c:pt>
                <c:pt idx="498">
                  <c:v>3.6569999999999987</c:v>
                </c:pt>
                <c:pt idx="499">
                  <c:v>3.6830000000000012</c:v>
                </c:pt>
                <c:pt idx="500">
                  <c:v>3.9999999999999987</c:v>
                </c:pt>
                <c:pt idx="501">
                  <c:v>4.0649999999999817</c:v>
                </c:pt>
                <c:pt idx="502">
                  <c:v>4.0490000000000004</c:v>
                </c:pt>
                <c:pt idx="503">
                  <c:v>4.0870000000000006</c:v>
                </c:pt>
                <c:pt idx="504">
                  <c:v>4.2549999999999955</c:v>
                </c:pt>
                <c:pt idx="505">
                  <c:v>4.3569999999999975</c:v>
                </c:pt>
                <c:pt idx="506">
                  <c:v>4.2810000000000024</c:v>
                </c:pt>
                <c:pt idx="507">
                  <c:v>3.8589999999999987</c:v>
                </c:pt>
                <c:pt idx="508">
                  <c:v>3.7349999999999994</c:v>
                </c:pt>
                <c:pt idx="509">
                  <c:v>3.8129999999999917</c:v>
                </c:pt>
                <c:pt idx="510">
                  <c:v>4.093</c:v>
                </c:pt>
                <c:pt idx="511">
                  <c:v>4.1749999999999945</c:v>
                </c:pt>
                <c:pt idx="512">
                  <c:v>4.1909999999999945</c:v>
                </c:pt>
                <c:pt idx="513">
                  <c:v>4.1639999999999855</c:v>
                </c:pt>
                <c:pt idx="514">
                  <c:v>4.093</c:v>
                </c:pt>
                <c:pt idx="515">
                  <c:v>4.0369999999999973</c:v>
                </c:pt>
                <c:pt idx="516">
                  <c:v>3.9749999999999988</c:v>
                </c:pt>
                <c:pt idx="517">
                  <c:v>3.9729999999999968</c:v>
                </c:pt>
                <c:pt idx="518">
                  <c:v>3.9810000000000034</c:v>
                </c:pt>
                <c:pt idx="519">
                  <c:v>3.9829999999999988</c:v>
                </c:pt>
                <c:pt idx="520">
                  <c:v>3.9749999999999988</c:v>
                </c:pt>
                <c:pt idx="521">
                  <c:v>4.6369999999999978</c:v>
                </c:pt>
                <c:pt idx="522">
                  <c:v>3.9290000000000003</c:v>
                </c:pt>
                <c:pt idx="523">
                  <c:v>4.6259999999999835</c:v>
                </c:pt>
                <c:pt idx="524">
                  <c:v>4.3690000000000007</c:v>
                </c:pt>
                <c:pt idx="525">
                  <c:v>4.5470000000000015</c:v>
                </c:pt>
                <c:pt idx="526">
                  <c:v>4.6329999999999965</c:v>
                </c:pt>
                <c:pt idx="527">
                  <c:v>4.5190000000000019</c:v>
                </c:pt>
                <c:pt idx="528">
                  <c:v>4.5120000000000005</c:v>
                </c:pt>
                <c:pt idx="529">
                  <c:v>4.5169999999999995</c:v>
                </c:pt>
                <c:pt idx="530">
                  <c:v>4.7169999999999979</c:v>
                </c:pt>
                <c:pt idx="531">
                  <c:v>4.9069999999999991</c:v>
                </c:pt>
                <c:pt idx="532">
                  <c:v>4.8459999999999965</c:v>
                </c:pt>
                <c:pt idx="533">
                  <c:v>5.0659999999999945</c:v>
                </c:pt>
                <c:pt idx="534">
                  <c:v>5.1219999999999946</c:v>
                </c:pt>
                <c:pt idx="535">
                  <c:v>5.2590000000000003</c:v>
                </c:pt>
                <c:pt idx="536">
                  <c:v>5.4049999999999976</c:v>
                </c:pt>
                <c:pt idx="537">
                  <c:v>5.7120000000000015</c:v>
                </c:pt>
                <c:pt idx="538">
                  <c:v>5.7109999999999985</c:v>
                </c:pt>
                <c:pt idx="539">
                  <c:v>5.4</c:v>
                </c:pt>
                <c:pt idx="540">
                  <c:v>5.5330000000000013</c:v>
                </c:pt>
                <c:pt idx="541">
                  <c:v>5.3810000000000002</c:v>
                </c:pt>
                <c:pt idx="542">
                  <c:v>4.9780000000000024</c:v>
                </c:pt>
                <c:pt idx="543">
                  <c:v>4.9089999999999989</c:v>
                </c:pt>
                <c:pt idx="544">
                  <c:v>5.1419999999999977</c:v>
                </c:pt>
                <c:pt idx="545">
                  <c:v>5.1399999999999979</c:v>
                </c:pt>
                <c:pt idx="546">
                  <c:v>4.9060000000000024</c:v>
                </c:pt>
                <c:pt idx="547">
                  <c:v>4.4019999999999992</c:v>
                </c:pt>
                <c:pt idx="548">
                  <c:v>4.341999999999997</c:v>
                </c:pt>
                <c:pt idx="549">
                  <c:v>4.2120000000000015</c:v>
                </c:pt>
                <c:pt idx="550">
                  <c:v>4.0759999999999996</c:v>
                </c:pt>
                <c:pt idx="551">
                  <c:v>4.1249999999999751</c:v>
                </c:pt>
                <c:pt idx="552">
                  <c:v>4.6039999999999965</c:v>
                </c:pt>
                <c:pt idx="553">
                  <c:v>4.7499999999999964</c:v>
                </c:pt>
                <c:pt idx="554">
                  <c:v>4.7909999999999986</c:v>
                </c:pt>
                <c:pt idx="555">
                  <c:v>5.1499999999999968</c:v>
                </c:pt>
                <c:pt idx="556">
                  <c:v>5.3959999999999955</c:v>
                </c:pt>
                <c:pt idx="557">
                  <c:v>5.1829999999999945</c:v>
                </c:pt>
                <c:pt idx="558">
                  <c:v>5.1519999999999975</c:v>
                </c:pt>
                <c:pt idx="559">
                  <c:v>5.1129999999999818</c:v>
                </c:pt>
                <c:pt idx="560">
                  <c:v>5.0710000000000033</c:v>
                </c:pt>
                <c:pt idx="561">
                  <c:v>5.253000000000001</c:v>
                </c:pt>
                <c:pt idx="562">
                  <c:v>5.3219999999999965</c:v>
                </c:pt>
                <c:pt idx="563">
                  <c:v>5.3279999999999799</c:v>
                </c:pt>
                <c:pt idx="564">
                  <c:v>5.4680000000000017</c:v>
                </c:pt>
                <c:pt idx="565">
                  <c:v>5.5699999999999985</c:v>
                </c:pt>
                <c:pt idx="566">
                  <c:v>5.7980000000000009</c:v>
                </c:pt>
                <c:pt idx="567">
                  <c:v>5.7960000000000012</c:v>
                </c:pt>
                <c:pt idx="568">
                  <c:v>5.8049999999999855</c:v>
                </c:pt>
                <c:pt idx="569">
                  <c:v>6.124999999999976</c:v>
                </c:pt>
                <c:pt idx="570">
                  <c:v>6.2739999999999974</c:v>
                </c:pt>
                <c:pt idx="571">
                  <c:v>6.1830000000000007</c:v>
                </c:pt>
                <c:pt idx="572">
                  <c:v>5.9019999999999984</c:v>
                </c:pt>
                <c:pt idx="573">
                  <c:v>5.8629999999999836</c:v>
                </c:pt>
                <c:pt idx="574">
                  <c:v>5.4689999999999985</c:v>
                </c:pt>
                <c:pt idx="575">
                  <c:v>5.1489999999999965</c:v>
                </c:pt>
                <c:pt idx="576">
                  <c:v>5.1190000000000015</c:v>
                </c:pt>
                <c:pt idx="577">
                  <c:v>5.1339999999999995</c:v>
                </c:pt>
                <c:pt idx="578">
                  <c:v>5.371999999999999</c:v>
                </c:pt>
                <c:pt idx="579">
                  <c:v>5.3530000000000015</c:v>
                </c:pt>
                <c:pt idx="580">
                  <c:v>5.3679999999999808</c:v>
                </c:pt>
                <c:pt idx="581">
                  <c:v>5.1489999999999965</c:v>
                </c:pt>
                <c:pt idx="582">
                  <c:v>4.8279999999999816</c:v>
                </c:pt>
                <c:pt idx="583">
                  <c:v>4.7420000000000018</c:v>
                </c:pt>
                <c:pt idx="584">
                  <c:v>5.0139999999999985</c:v>
                </c:pt>
                <c:pt idx="585">
                  <c:v>5.546000000000002</c:v>
                </c:pt>
                <c:pt idx="586">
                  <c:v>5.6049999999999853</c:v>
                </c:pt>
                <c:pt idx="587">
                  <c:v>5.5770000000000008</c:v>
                </c:pt>
                <c:pt idx="588">
                  <c:v>5.0910000000000011</c:v>
                </c:pt>
                <c:pt idx="589">
                  <c:v>4.8030000000000017</c:v>
                </c:pt>
                <c:pt idx="590">
                  <c:v>4.5849999999999955</c:v>
                </c:pt>
                <c:pt idx="591">
                  <c:v>4.6679999999999771</c:v>
                </c:pt>
                <c:pt idx="592">
                  <c:v>4.6989999999999945</c:v>
                </c:pt>
                <c:pt idx="593">
                  <c:v>4.4999999999999973</c:v>
                </c:pt>
                <c:pt idx="594">
                  <c:v>4.5000000000000018</c:v>
                </c:pt>
                <c:pt idx="595">
                  <c:v>4.4990000000000094</c:v>
                </c:pt>
                <c:pt idx="596">
                  <c:v>4.4920000000000027</c:v>
                </c:pt>
                <c:pt idx="597">
                  <c:v>4.4800000000000004</c:v>
                </c:pt>
                <c:pt idx="598">
                  <c:v>4.4689999999999985</c:v>
                </c:pt>
                <c:pt idx="599">
                  <c:v>4.3539999999999965</c:v>
                </c:pt>
                <c:pt idx="600">
                  <c:v>4.3869999999999987</c:v>
                </c:pt>
                <c:pt idx="601">
                  <c:v>4.458000000000002</c:v>
                </c:pt>
                <c:pt idx="602">
                  <c:v>4.0209999999999955</c:v>
                </c:pt>
                <c:pt idx="603">
                  <c:v>3.7109999999999976</c:v>
                </c:pt>
                <c:pt idx="604">
                  <c:v>3.8230000000000031</c:v>
                </c:pt>
                <c:pt idx="605">
                  <c:v>3.9339999999999975</c:v>
                </c:pt>
                <c:pt idx="606">
                  <c:v>3.9410000000000034</c:v>
                </c:pt>
                <c:pt idx="607">
                  <c:v>3.7939999999999996</c:v>
                </c:pt>
                <c:pt idx="608">
                  <c:v>3.7280000000000042</c:v>
                </c:pt>
                <c:pt idx="609">
                  <c:v>4.1509999999999945</c:v>
                </c:pt>
                <c:pt idx="610">
                  <c:v>4.0169999999999995</c:v>
                </c:pt>
                <c:pt idx="611">
                  <c:v>3.8709999999999978</c:v>
                </c:pt>
                <c:pt idx="612">
                  <c:v>3.857999999999997</c:v>
                </c:pt>
                <c:pt idx="613">
                  <c:v>3.8389999999999977</c:v>
                </c:pt>
                <c:pt idx="614">
                  <c:v>3.5440000000000005</c:v>
                </c:pt>
                <c:pt idx="615">
                  <c:v>3.5640000000000032</c:v>
                </c:pt>
                <c:pt idx="616">
                  <c:v>3.7959999999999994</c:v>
                </c:pt>
                <c:pt idx="617">
                  <c:v>3.8909999999999987</c:v>
                </c:pt>
                <c:pt idx="618">
                  <c:v>4.1609999999999845</c:v>
                </c:pt>
                <c:pt idx="619">
                  <c:v>3.9759999999999973</c:v>
                </c:pt>
                <c:pt idx="620">
                  <c:v>4.0219999999999985</c:v>
                </c:pt>
                <c:pt idx="621">
                  <c:v>3.8129999999999917</c:v>
                </c:pt>
                <c:pt idx="622">
                  <c:v>3.7860000000000005</c:v>
                </c:pt>
                <c:pt idx="623">
                  <c:v>4.1569999999999965</c:v>
                </c:pt>
                <c:pt idx="624">
                  <c:v>3.9400000000000013</c:v>
                </c:pt>
                <c:pt idx="625">
                  <c:v>3.8500000000000023</c:v>
                </c:pt>
                <c:pt idx="626">
                  <c:v>3.8850000000000007</c:v>
                </c:pt>
                <c:pt idx="627">
                  <c:v>3.9009999999999989</c:v>
                </c:pt>
                <c:pt idx="628">
                  <c:v>4.1569999999999965</c:v>
                </c:pt>
                <c:pt idx="629">
                  <c:v>4.2070000000000007</c:v>
                </c:pt>
                <c:pt idx="630">
                  <c:v>4.0239999999999965</c:v>
                </c:pt>
                <c:pt idx="631">
                  <c:v>3.8819999999999988</c:v>
                </c:pt>
                <c:pt idx="632">
                  <c:v>3.4570000000000034</c:v>
                </c:pt>
                <c:pt idx="633">
                  <c:v>3.5460000000000003</c:v>
                </c:pt>
                <c:pt idx="634">
                  <c:v>3.3169999999999877</c:v>
                </c:pt>
                <c:pt idx="635">
                  <c:v>3.3119999999999967</c:v>
                </c:pt>
                <c:pt idx="636">
                  <c:v>3.3139999999999987</c:v>
                </c:pt>
                <c:pt idx="637">
                  <c:v>3.2419999999999982</c:v>
                </c:pt>
                <c:pt idx="638">
                  <c:v>3.2040000000000042</c:v>
                </c:pt>
                <c:pt idx="639">
                  <c:v>3.3370000000000033</c:v>
                </c:pt>
                <c:pt idx="640">
                  <c:v>3.445999999999998</c:v>
                </c:pt>
                <c:pt idx="641">
                  <c:v>3.5329999999999977</c:v>
                </c:pt>
                <c:pt idx="642">
                  <c:v>3.5659999999999981</c:v>
                </c:pt>
                <c:pt idx="643">
                  <c:v>3.5059999999999998</c:v>
                </c:pt>
                <c:pt idx="644">
                  <c:v>3.4589999999999987</c:v>
                </c:pt>
                <c:pt idx="645">
                  <c:v>3.5349999999999993</c:v>
                </c:pt>
                <c:pt idx="646">
                  <c:v>3.6980000000000013</c:v>
                </c:pt>
                <c:pt idx="647">
                  <c:v>3.6689999999999992</c:v>
                </c:pt>
                <c:pt idx="648">
                  <c:v>3.620000000000001</c:v>
                </c:pt>
                <c:pt idx="649">
                  <c:v>3.6329999999999973</c:v>
                </c:pt>
                <c:pt idx="650">
                  <c:v>3.4989999999999988</c:v>
                </c:pt>
                <c:pt idx="651">
                  <c:v>3.4379999999999988</c:v>
                </c:pt>
                <c:pt idx="652">
                  <c:v>3.4759999999999978</c:v>
                </c:pt>
                <c:pt idx="653">
                  <c:v>3.6289999999999982</c:v>
                </c:pt>
                <c:pt idx="654">
                  <c:v>3.6719999999999997</c:v>
                </c:pt>
                <c:pt idx="655">
                  <c:v>3.7160000000000037</c:v>
                </c:pt>
                <c:pt idx="656">
                  <c:v>3.6450000000000005</c:v>
                </c:pt>
                <c:pt idx="657">
                  <c:v>3.7420000000000009</c:v>
                </c:pt>
                <c:pt idx="658">
                  <c:v>3.6519999999999997</c:v>
                </c:pt>
                <c:pt idx="659">
                  <c:v>3.5999999999999988</c:v>
                </c:pt>
                <c:pt idx="660">
                  <c:v>3.5809999999999986</c:v>
                </c:pt>
                <c:pt idx="661">
                  <c:v>3.5329999999999977</c:v>
                </c:pt>
                <c:pt idx="662">
                  <c:v>3.4190000000000027</c:v>
                </c:pt>
                <c:pt idx="663">
                  <c:v>3.4080000000000021</c:v>
                </c:pt>
                <c:pt idx="664">
                  <c:v>3.2860000000000031</c:v>
                </c:pt>
                <c:pt idx="665">
                  <c:v>3.0209999999999981</c:v>
                </c:pt>
                <c:pt idx="666">
                  <c:v>2.8459999999999974</c:v>
                </c:pt>
                <c:pt idx="667">
                  <c:v>2.7099999999999991</c:v>
                </c:pt>
                <c:pt idx="668">
                  <c:v>2.3269999999999977</c:v>
                </c:pt>
                <c:pt idx="669">
                  <c:v>2.1799999999999997</c:v>
                </c:pt>
                <c:pt idx="670">
                  <c:v>2.1309999999999985</c:v>
                </c:pt>
                <c:pt idx="671">
                  <c:v>2.0450000000000035</c:v>
                </c:pt>
                <c:pt idx="672">
                  <c:v>1.9870000000000021</c:v>
                </c:pt>
                <c:pt idx="673">
                  <c:v>1.9179999999999935</c:v>
                </c:pt>
                <c:pt idx="674">
                  <c:v>1.9689999999999979</c:v>
                </c:pt>
                <c:pt idx="675">
                  <c:v>1.9899999999999978</c:v>
                </c:pt>
                <c:pt idx="676">
                  <c:v>2.0080000000000009</c:v>
                </c:pt>
                <c:pt idx="677">
                  <c:v>1.9589999999999996</c:v>
                </c:pt>
                <c:pt idx="678">
                  <c:v>1.9700000000000046</c:v>
                </c:pt>
                <c:pt idx="679">
                  <c:v>1.7320000000000002</c:v>
                </c:pt>
                <c:pt idx="680">
                  <c:v>1.3980000000000021</c:v>
                </c:pt>
                <c:pt idx="681">
                  <c:v>1.8080000000000007</c:v>
                </c:pt>
                <c:pt idx="682">
                  <c:v>1.9809999999999972</c:v>
                </c:pt>
                <c:pt idx="683">
                  <c:v>2.0530000000000026</c:v>
                </c:pt>
                <c:pt idx="684">
                  <c:v>2.2400000000000042</c:v>
                </c:pt>
                <c:pt idx="685">
                  <c:v>2.2699999999999991</c:v>
                </c:pt>
                <c:pt idx="686">
                  <c:v>2.3600000000000021</c:v>
                </c:pt>
                <c:pt idx="687">
                  <c:v>2.589999999999999</c:v>
                </c:pt>
                <c:pt idx="688">
                  <c:v>2.4900000000000007</c:v>
                </c:pt>
                <c:pt idx="689">
                  <c:v>2.3299999999999987</c:v>
                </c:pt>
                <c:pt idx="690">
                  <c:v>2.3599999999999977</c:v>
                </c:pt>
                <c:pt idx="691">
                  <c:v>2.3999999999999977</c:v>
                </c:pt>
                <c:pt idx="692">
                  <c:v>2.42</c:v>
                </c:pt>
                <c:pt idx="693">
                  <c:v>2.4399999999999977</c:v>
                </c:pt>
                <c:pt idx="694">
                  <c:v>2.5999999999999979</c:v>
                </c:pt>
                <c:pt idx="695">
                  <c:v>2.66</c:v>
                </c:pt>
                <c:pt idx="696">
                  <c:v>2.8489999999999993</c:v>
                </c:pt>
                <c:pt idx="697">
                  <c:v>3.1260000000000021</c:v>
                </c:pt>
                <c:pt idx="698">
                  <c:v>3.2909999999999995</c:v>
                </c:pt>
                <c:pt idx="699">
                  <c:v>3.1799999999999962</c:v>
                </c:pt>
                <c:pt idx="700">
                  <c:v>3.3159999999999967</c:v>
                </c:pt>
                <c:pt idx="701">
                  <c:v>3.3620000000000028</c:v>
                </c:pt>
                <c:pt idx="702">
                  <c:v>3.2270000000000052</c:v>
                </c:pt>
                <c:pt idx="703">
                  <c:v>2.8080000000000007</c:v>
                </c:pt>
                <c:pt idx="704">
                  <c:v>2.7100000000000035</c:v>
                </c:pt>
                <c:pt idx="705">
                  <c:v>2.8039999999999976</c:v>
                </c:pt>
                <c:pt idx="706">
                  <c:v>2.5410000000000021</c:v>
                </c:pt>
                <c:pt idx="707">
                  <c:v>2.5359999999999987</c:v>
                </c:pt>
                <c:pt idx="708">
                  <c:v>2.4529999999999967</c:v>
                </c:pt>
                <c:pt idx="709">
                  <c:v>2.387999999999999</c:v>
                </c:pt>
                <c:pt idx="710">
                  <c:v>2.5090000000000008</c:v>
                </c:pt>
                <c:pt idx="711">
                  <c:v>2.4659999999999993</c:v>
                </c:pt>
                <c:pt idx="712">
                  <c:v>2.3250000000000037</c:v>
                </c:pt>
                <c:pt idx="713">
                  <c:v>2.3629999999999987</c:v>
                </c:pt>
                <c:pt idx="714">
                  <c:v>2.5780000000000003</c:v>
                </c:pt>
                <c:pt idx="715">
                  <c:v>2.6210000000000022</c:v>
                </c:pt>
                <c:pt idx="716">
                  <c:v>2.7229999999999999</c:v>
                </c:pt>
                <c:pt idx="717">
                  <c:v>2.9610000000000003</c:v>
                </c:pt>
                <c:pt idx="718">
                  <c:v>3.4349999999999987</c:v>
                </c:pt>
                <c:pt idx="719">
                  <c:v>3.5369999999999977</c:v>
                </c:pt>
                <c:pt idx="720">
                  <c:v>3.327</c:v>
                </c:pt>
                <c:pt idx="721">
                  <c:v>3.3779999999999997</c:v>
                </c:pt>
                <c:pt idx="722">
                  <c:v>3.3089999999999975</c:v>
                </c:pt>
                <c:pt idx="723">
                  <c:v>3.2589999999999986</c:v>
                </c:pt>
                <c:pt idx="724">
                  <c:v>3.2350000000000008</c:v>
                </c:pt>
                <c:pt idx="725">
                  <c:v>3.1229999999999958</c:v>
                </c:pt>
                <c:pt idx="726">
                  <c:v>3.4739999999999993</c:v>
                </c:pt>
                <c:pt idx="727">
                  <c:v>3.3680000000000021</c:v>
                </c:pt>
                <c:pt idx="728">
                  <c:v>3.4059999999999979</c:v>
                </c:pt>
                <c:pt idx="729">
                  <c:v>3.1559999999999988</c:v>
                </c:pt>
                <c:pt idx="730">
                  <c:v>3.1130000000000013</c:v>
                </c:pt>
                <c:pt idx="731">
                  <c:v>2.9949999999999966</c:v>
                </c:pt>
                <c:pt idx="732">
                  <c:v>2.8439999999999976</c:v>
                </c:pt>
                <c:pt idx="733">
                  <c:v>2.6020000000000021</c:v>
                </c:pt>
                <c:pt idx="734">
                  <c:v>2.6610000000000031</c:v>
                </c:pt>
                <c:pt idx="735">
                  <c:v>2.5509999999999997</c:v>
                </c:pt>
                <c:pt idx="736">
                  <c:v>2.6230000000000042</c:v>
                </c:pt>
                <c:pt idx="737">
                  <c:v>2.669999999999999</c:v>
                </c:pt>
                <c:pt idx="738">
                  <c:v>2.9669999999999987</c:v>
                </c:pt>
                <c:pt idx="739">
                  <c:v>2.8759999999999977</c:v>
                </c:pt>
                <c:pt idx="740">
                  <c:v>2.9000000000000004</c:v>
                </c:pt>
                <c:pt idx="741">
                  <c:v>3.085</c:v>
                </c:pt>
                <c:pt idx="742">
                  <c:v>2.7700000000000014</c:v>
                </c:pt>
                <c:pt idx="743">
                  <c:v>2.7490000000000014</c:v>
                </c:pt>
                <c:pt idx="744">
                  <c:v>2.6140000000000008</c:v>
                </c:pt>
                <c:pt idx="745">
                  <c:v>2.6270000000000016</c:v>
                </c:pt>
                <c:pt idx="746">
                  <c:v>2.669999999999999</c:v>
                </c:pt>
                <c:pt idx="747">
                  <c:v>2.6629999999999976</c:v>
                </c:pt>
                <c:pt idx="748">
                  <c:v>2.6990000000000025</c:v>
                </c:pt>
                <c:pt idx="749">
                  <c:v>2.883</c:v>
                </c:pt>
                <c:pt idx="750">
                  <c:v>3.0509999999999993</c:v>
                </c:pt>
                <c:pt idx="751">
                  <c:v>2.8689999999999971</c:v>
                </c:pt>
                <c:pt idx="752">
                  <c:v>2.9400000000000004</c:v>
                </c:pt>
                <c:pt idx="753">
                  <c:v>3.1410000000000031</c:v>
                </c:pt>
                <c:pt idx="754">
                  <c:v>3.2220000000000004</c:v>
                </c:pt>
                <c:pt idx="755">
                  <c:v>3.2019999999999982</c:v>
                </c:pt>
                <c:pt idx="756">
                  <c:v>3.0129999999999977</c:v>
                </c:pt>
                <c:pt idx="757">
                  <c:v>2.9719999999999978</c:v>
                </c:pt>
                <c:pt idx="758">
                  <c:v>3.1630000000000011</c:v>
                </c:pt>
                <c:pt idx="759">
                  <c:v>3.1269999999999998</c:v>
                </c:pt>
                <c:pt idx="760">
                  <c:v>3.046000000000002</c:v>
                </c:pt>
                <c:pt idx="761">
                  <c:v>3.0119999999999987</c:v>
                </c:pt>
                <c:pt idx="762">
                  <c:v>2.9789999999999983</c:v>
                </c:pt>
                <c:pt idx="763">
                  <c:v>3.0559999999999987</c:v>
                </c:pt>
                <c:pt idx="764">
                  <c:v>2.6150000000000029</c:v>
                </c:pt>
                <c:pt idx="765">
                  <c:v>2.4449999999999994</c:v>
                </c:pt>
                <c:pt idx="766">
                  <c:v>2.5509999999999997</c:v>
                </c:pt>
                <c:pt idx="767">
                  <c:v>2.7510000000000008</c:v>
                </c:pt>
                <c:pt idx="768">
                  <c:v>2.8440000000000021</c:v>
                </c:pt>
                <c:pt idx="769">
                  <c:v>2.5229999999999997</c:v>
                </c:pt>
                <c:pt idx="770">
                  <c:v>2.4370000000000003</c:v>
                </c:pt>
                <c:pt idx="771">
                  <c:v>2.4529999999999967</c:v>
                </c:pt>
                <c:pt idx="772">
                  <c:v>2.1340000000000003</c:v>
                </c:pt>
                <c:pt idx="773">
                  <c:v>2.3119999999999967</c:v>
                </c:pt>
                <c:pt idx="774">
                  <c:v>2.3469999999999969</c:v>
                </c:pt>
                <c:pt idx="775">
                  <c:v>2.4170000000000025</c:v>
                </c:pt>
                <c:pt idx="776">
                  <c:v>2.2529999999999983</c:v>
                </c:pt>
                <c:pt idx="777">
                  <c:v>2.0409999999999995</c:v>
                </c:pt>
                <c:pt idx="778">
                  <c:v>2.105999999999999</c:v>
                </c:pt>
                <c:pt idx="779">
                  <c:v>2.105999999999999</c:v>
                </c:pt>
                <c:pt idx="780">
                  <c:v>1.9900000000000073</c:v>
                </c:pt>
                <c:pt idx="781">
                  <c:v>1.8710000000000004</c:v>
                </c:pt>
                <c:pt idx="782">
                  <c:v>2.0390000000000037</c:v>
                </c:pt>
                <c:pt idx="783">
                  <c:v>2.0089999999999986</c:v>
                </c:pt>
                <c:pt idx="784">
                  <c:v>2.0089999999999986</c:v>
                </c:pt>
                <c:pt idx="785">
                  <c:v>2.0400000000000018</c:v>
                </c:pt>
                <c:pt idx="786">
                  <c:v>2.0959999999999988</c:v>
                </c:pt>
                <c:pt idx="787">
                  <c:v>2.1849999999999992</c:v>
                </c:pt>
                <c:pt idx="788">
                  <c:v>2.0189999999999975</c:v>
                </c:pt>
                <c:pt idx="789">
                  <c:v>1.8199999999999943</c:v>
                </c:pt>
                <c:pt idx="790">
                  <c:v>1.8049999999999948</c:v>
                </c:pt>
                <c:pt idx="791">
                  <c:v>2.0369999999999977</c:v>
                </c:pt>
                <c:pt idx="792">
                  <c:v>2.1329999999999978</c:v>
                </c:pt>
                <c:pt idx="793">
                  <c:v>2.3079999999999989</c:v>
                </c:pt>
                <c:pt idx="794">
                  <c:v>2.3449999999999998</c:v>
                </c:pt>
                <c:pt idx="795">
                  <c:v>2.3600000000000021</c:v>
                </c:pt>
                <c:pt idx="796">
                  <c:v>2.2740000000000031</c:v>
                </c:pt>
                <c:pt idx="797">
                  <c:v>2.46</c:v>
                </c:pt>
                <c:pt idx="798">
                  <c:v>2.4209999999999976</c:v>
                </c:pt>
                <c:pt idx="799">
                  <c:v>2.4749999999999988</c:v>
                </c:pt>
                <c:pt idx="800">
                  <c:v>2.3009999999999975</c:v>
                </c:pt>
                <c:pt idx="801">
                  <c:v>2.2449999999999992</c:v>
                </c:pt>
                <c:pt idx="802">
                  <c:v>2.4059999999999997</c:v>
                </c:pt>
                <c:pt idx="803">
                  <c:v>2.5149999999999997</c:v>
                </c:pt>
                <c:pt idx="804">
                  <c:v>2.5849999999999982</c:v>
                </c:pt>
                <c:pt idx="805">
                  <c:v>2.517999999999998</c:v>
                </c:pt>
                <c:pt idx="806">
                  <c:v>2.482000000000002</c:v>
                </c:pt>
                <c:pt idx="807">
                  <c:v>2.5050000000000017</c:v>
                </c:pt>
                <c:pt idx="808">
                  <c:v>2.6540000000000008</c:v>
                </c:pt>
                <c:pt idx="809">
                  <c:v>2.8309999999999977</c:v>
                </c:pt>
                <c:pt idx="810">
                  <c:v>2.7919999999999989</c:v>
                </c:pt>
                <c:pt idx="811">
                  <c:v>2.3880000000000035</c:v>
                </c:pt>
                <c:pt idx="812">
                  <c:v>2.2950000000000026</c:v>
                </c:pt>
                <c:pt idx="813">
                  <c:v>2.1899999999999986</c:v>
                </c:pt>
                <c:pt idx="814">
                  <c:v>2.258</c:v>
                </c:pt>
                <c:pt idx="815">
                  <c:v>2.3179999999999978</c:v>
                </c:pt>
                <c:pt idx="816">
                  <c:v>2.3309999999999977</c:v>
                </c:pt>
                <c:pt idx="817">
                  <c:v>2.2550000000000026</c:v>
                </c:pt>
                <c:pt idx="818">
                  <c:v>2.0969999999999978</c:v>
                </c:pt>
                <c:pt idx="819">
                  <c:v>1.925000000000004</c:v>
                </c:pt>
                <c:pt idx="820">
                  <c:v>1.8889999999999978</c:v>
                </c:pt>
                <c:pt idx="821">
                  <c:v>1.8569999999999958</c:v>
                </c:pt>
                <c:pt idx="822">
                  <c:v>1.9280000000000048</c:v>
                </c:pt>
                <c:pt idx="823">
                  <c:v>2.1640000000000015</c:v>
                </c:pt>
                <c:pt idx="824">
                  <c:v>2.2119999999999997</c:v>
                </c:pt>
                <c:pt idx="825">
                  <c:v>2.0570000000000022</c:v>
                </c:pt>
                <c:pt idx="826">
                  <c:v>2.0460000000000007</c:v>
                </c:pt>
                <c:pt idx="827">
                  <c:v>2.033999999999998</c:v>
                </c:pt>
                <c:pt idx="828">
                  <c:v>3.0359999999999987</c:v>
                </c:pt>
                <c:pt idx="829">
                  <c:v>2.905000000000002</c:v>
                </c:pt>
                <c:pt idx="830">
                  <c:v>2.9109999999999987</c:v>
                </c:pt>
                <c:pt idx="831">
                  <c:v>2.9899999999999993</c:v>
                </c:pt>
                <c:pt idx="832">
                  <c:v>3.0180000000000007</c:v>
                </c:pt>
                <c:pt idx="833">
                  <c:v>2.9879999999999995</c:v>
                </c:pt>
                <c:pt idx="834">
                  <c:v>2.9889999999999972</c:v>
                </c:pt>
                <c:pt idx="835">
                  <c:v>2.9669999999999987</c:v>
                </c:pt>
                <c:pt idx="836">
                  <c:v>2.8729999999999967</c:v>
                </c:pt>
                <c:pt idx="837">
                  <c:v>2.9280000000000017</c:v>
                </c:pt>
                <c:pt idx="838">
                  <c:v>3.1430000000000042</c:v>
                </c:pt>
                <c:pt idx="839">
                  <c:v>3.1499999999999995</c:v>
                </c:pt>
                <c:pt idx="840">
                  <c:v>3.2469999999999999</c:v>
                </c:pt>
                <c:pt idx="841">
                  <c:v>3.2000000000000042</c:v>
                </c:pt>
                <c:pt idx="842">
                  <c:v>3.294999999999999</c:v>
                </c:pt>
                <c:pt idx="843">
                  <c:v>3.3519999999999968</c:v>
                </c:pt>
                <c:pt idx="844">
                  <c:v>3.2689999999999992</c:v>
                </c:pt>
                <c:pt idx="845">
                  <c:v>3.2280000000000002</c:v>
                </c:pt>
                <c:pt idx="846">
                  <c:v>3.2950000000000035</c:v>
                </c:pt>
                <c:pt idx="847">
                  <c:v>3.3029999999999977</c:v>
                </c:pt>
                <c:pt idx="848">
                  <c:v>3.1440000000000001</c:v>
                </c:pt>
                <c:pt idx="849">
                  <c:v>3.1440000000000001</c:v>
                </c:pt>
                <c:pt idx="850">
                  <c:v>3.1450000000000022</c:v>
                </c:pt>
                <c:pt idx="851">
                  <c:v>3.254999999999999</c:v>
                </c:pt>
                <c:pt idx="852">
                  <c:v>3.2680000000000002</c:v>
                </c:pt>
                <c:pt idx="853">
                  <c:v>3.1870000000000052</c:v>
                </c:pt>
                <c:pt idx="854">
                  <c:v>3.0709999999999997</c:v>
                </c:pt>
                <c:pt idx="855">
                  <c:v>2.8289999999999997</c:v>
                </c:pt>
                <c:pt idx="856">
                  <c:v>2.8930000000000033</c:v>
                </c:pt>
                <c:pt idx="857">
                  <c:v>2.8929999999999967</c:v>
                </c:pt>
                <c:pt idx="858">
                  <c:v>2.9499999999999993</c:v>
                </c:pt>
                <c:pt idx="859">
                  <c:v>2.9769999999999968</c:v>
                </c:pt>
                <c:pt idx="860">
                  <c:v>3.0370000000000008</c:v>
                </c:pt>
                <c:pt idx="861">
                  <c:v>2.9289999999999994</c:v>
                </c:pt>
                <c:pt idx="862">
                  <c:v>3.0679999999999996</c:v>
                </c:pt>
                <c:pt idx="863">
                  <c:v>3.2180000000000009</c:v>
                </c:pt>
                <c:pt idx="864">
                  <c:v>3.0999999999999961</c:v>
                </c:pt>
                <c:pt idx="865">
                  <c:v>3.1490000000000018</c:v>
                </c:pt>
                <c:pt idx="866">
                  <c:v>3.2869999999999999</c:v>
                </c:pt>
                <c:pt idx="867">
                  <c:v>3.3339999999999987</c:v>
                </c:pt>
                <c:pt idx="868">
                  <c:v>3.2620000000000005</c:v>
                </c:pt>
                <c:pt idx="869">
                  <c:v>3.1939999999999991</c:v>
                </c:pt>
                <c:pt idx="870">
                  <c:v>3.1570000000000009</c:v>
                </c:pt>
                <c:pt idx="871">
                  <c:v>3.4219999999999997</c:v>
                </c:pt>
                <c:pt idx="872">
                  <c:v>3.3879999999999999</c:v>
                </c:pt>
                <c:pt idx="873">
                  <c:v>3.9099999999999997</c:v>
                </c:pt>
                <c:pt idx="874">
                  <c:v>4.2759999999999998</c:v>
                </c:pt>
                <c:pt idx="875">
                  <c:v>3.3219999999999983</c:v>
                </c:pt>
                <c:pt idx="876">
                  <c:v>3.3829999999999978</c:v>
                </c:pt>
                <c:pt idx="877">
                  <c:v>3.0980000000000008</c:v>
                </c:pt>
                <c:pt idx="878">
                  <c:v>3.0529999999999977</c:v>
                </c:pt>
                <c:pt idx="879">
                  <c:v>3.158000000000003</c:v>
                </c:pt>
                <c:pt idx="880">
                  <c:v>3.1579999999999986</c:v>
                </c:pt>
                <c:pt idx="881">
                  <c:v>3.1910000000000007</c:v>
                </c:pt>
                <c:pt idx="882">
                  <c:v>2.887000000000004</c:v>
                </c:pt>
                <c:pt idx="883">
                  <c:v>3.0109999999999988</c:v>
                </c:pt>
                <c:pt idx="884">
                  <c:v>3.1969999999999965</c:v>
                </c:pt>
                <c:pt idx="885">
                  <c:v>3.1470000000000042</c:v>
                </c:pt>
                <c:pt idx="886">
                  <c:v>3.3570000000000007</c:v>
                </c:pt>
                <c:pt idx="887">
                  <c:v>3.2699999999999996</c:v>
                </c:pt>
                <c:pt idx="888">
                  <c:v>3.2119999999999971</c:v>
                </c:pt>
                <c:pt idx="889">
                  <c:v>3.2430000000000012</c:v>
                </c:pt>
                <c:pt idx="890">
                  <c:v>2.3959999999999977</c:v>
                </c:pt>
                <c:pt idx="891">
                  <c:v>2.8080000000000007</c:v>
                </c:pt>
                <c:pt idx="892">
                  <c:v>3.1849999999999992</c:v>
                </c:pt>
                <c:pt idx="893">
                  <c:v>3.4219999999999997</c:v>
                </c:pt>
                <c:pt idx="894">
                  <c:v>4.1349999999999945</c:v>
                </c:pt>
                <c:pt idx="895">
                  <c:v>4.6860000000000035</c:v>
                </c:pt>
                <c:pt idx="896">
                  <c:v>5.3710000000000013</c:v>
                </c:pt>
                <c:pt idx="897">
                  <c:v>4.9509999999999987</c:v>
                </c:pt>
                <c:pt idx="898">
                  <c:v>4.5699999999999985</c:v>
                </c:pt>
                <c:pt idx="899">
                  <c:v>4.4899999999999984</c:v>
                </c:pt>
                <c:pt idx="900">
                  <c:v>4.6329999999999965</c:v>
                </c:pt>
                <c:pt idx="901">
                  <c:v>4.3179999999999845</c:v>
                </c:pt>
                <c:pt idx="902">
                  <c:v>4.5000000000000018</c:v>
                </c:pt>
                <c:pt idx="903">
                  <c:v>4.2769999999999984</c:v>
                </c:pt>
                <c:pt idx="904">
                  <c:v>3.9019999999999966</c:v>
                </c:pt>
                <c:pt idx="905">
                  <c:v>3.5620000000000029</c:v>
                </c:pt>
                <c:pt idx="906">
                  <c:v>3.7999999999999989</c:v>
                </c:pt>
                <c:pt idx="907">
                  <c:v>4.3149999999999853</c:v>
                </c:pt>
                <c:pt idx="908">
                  <c:v>4.4749999999999979</c:v>
                </c:pt>
                <c:pt idx="909">
                  <c:v>4.8269999999999955</c:v>
                </c:pt>
                <c:pt idx="910">
                  <c:v>5.2660000000000018</c:v>
                </c:pt>
                <c:pt idx="911">
                  <c:v>5.1539999999999955</c:v>
                </c:pt>
                <c:pt idx="912">
                  <c:v>4.7990000000000022</c:v>
                </c:pt>
                <c:pt idx="913">
                  <c:v>4.2979999999999965</c:v>
                </c:pt>
                <c:pt idx="914">
                  <c:v>4.0660000000000007</c:v>
                </c:pt>
                <c:pt idx="915">
                  <c:v>3.7680000000000042</c:v>
                </c:pt>
                <c:pt idx="916">
                  <c:v>3.6929999999999987</c:v>
                </c:pt>
                <c:pt idx="917">
                  <c:v>3.8309999999999977</c:v>
                </c:pt>
                <c:pt idx="918">
                  <c:v>3.580000000000001</c:v>
                </c:pt>
                <c:pt idx="919">
                  <c:v>3.2250000000000032</c:v>
                </c:pt>
                <c:pt idx="920">
                  <c:v>3.413999999999997</c:v>
                </c:pt>
                <c:pt idx="921">
                  <c:v>3.2540000000000013</c:v>
                </c:pt>
                <c:pt idx="922">
                  <c:v>3.360000000000003</c:v>
                </c:pt>
                <c:pt idx="923">
                  <c:v>3.3109999999999973</c:v>
                </c:pt>
                <c:pt idx="924">
                  <c:v>3.3739999999999997</c:v>
                </c:pt>
                <c:pt idx="925">
                  <c:v>3.4579999999999997</c:v>
                </c:pt>
                <c:pt idx="926">
                  <c:v>3.3109999999999977</c:v>
                </c:pt>
                <c:pt idx="927">
                  <c:v>3.3579999999999988</c:v>
                </c:pt>
                <c:pt idx="928">
                  <c:v>3.3109999999999977</c:v>
                </c:pt>
                <c:pt idx="929">
                  <c:v>2.8689999999999971</c:v>
                </c:pt>
                <c:pt idx="930">
                  <c:v>2.7490000000000014</c:v>
                </c:pt>
                <c:pt idx="931">
                  <c:v>2.6569999999999983</c:v>
                </c:pt>
                <c:pt idx="932">
                  <c:v>2.6210000000000022</c:v>
                </c:pt>
                <c:pt idx="933">
                  <c:v>2.6980000000000004</c:v>
                </c:pt>
                <c:pt idx="934">
                  <c:v>2.7119999999999989</c:v>
                </c:pt>
                <c:pt idx="935">
                  <c:v>2.7389999999999981</c:v>
                </c:pt>
                <c:pt idx="936">
                  <c:v>2.7760000000000007</c:v>
                </c:pt>
                <c:pt idx="937">
                  <c:v>2.6979999999999982</c:v>
                </c:pt>
                <c:pt idx="938">
                  <c:v>2.6060000000000008</c:v>
                </c:pt>
                <c:pt idx="939">
                  <c:v>2.5109999999999997</c:v>
                </c:pt>
                <c:pt idx="940">
                  <c:v>2.6080000000000014</c:v>
                </c:pt>
                <c:pt idx="941">
                  <c:v>2.8499999999999988</c:v>
                </c:pt>
                <c:pt idx="942">
                  <c:v>2.8979999999999961</c:v>
                </c:pt>
                <c:pt idx="943">
                  <c:v>3.0249999999999981</c:v>
                </c:pt>
                <c:pt idx="944">
                  <c:v>3.3089999999999997</c:v>
                </c:pt>
                <c:pt idx="945">
                  <c:v>3.4209999999999985</c:v>
                </c:pt>
                <c:pt idx="946">
                  <c:v>3.2810000000000001</c:v>
                </c:pt>
                <c:pt idx="947">
                  <c:v>3.1590000000000007</c:v>
                </c:pt>
                <c:pt idx="948">
                  <c:v>3.1300000000000017</c:v>
                </c:pt>
                <c:pt idx="949">
                  <c:v>3.3840000000000003</c:v>
                </c:pt>
                <c:pt idx="950">
                  <c:v>3.400000000000003</c:v>
                </c:pt>
                <c:pt idx="951">
                  <c:v>3.5740000000000007</c:v>
                </c:pt>
                <c:pt idx="952">
                  <c:v>3.6790000000000007</c:v>
                </c:pt>
                <c:pt idx="953">
                  <c:v>3.5549999999999971</c:v>
                </c:pt>
                <c:pt idx="954">
                  <c:v>3.9260000000000028</c:v>
                </c:pt>
                <c:pt idx="955">
                  <c:v>3.7519999999999998</c:v>
                </c:pt>
                <c:pt idx="956">
                  <c:v>3.9429999999999987</c:v>
                </c:pt>
                <c:pt idx="957">
                  <c:v>3.6849999999999992</c:v>
                </c:pt>
                <c:pt idx="958">
                  <c:v>3.1309999999999993</c:v>
                </c:pt>
                <c:pt idx="959">
                  <c:v>3.0909999999999993</c:v>
                </c:pt>
                <c:pt idx="960">
                  <c:v>3.0509999999999993</c:v>
                </c:pt>
                <c:pt idx="961">
                  <c:v>3.2189999999999985</c:v>
                </c:pt>
                <c:pt idx="962">
                  <c:v>3.2419999999999982</c:v>
                </c:pt>
                <c:pt idx="963">
                  <c:v>2.984</c:v>
                </c:pt>
                <c:pt idx="964">
                  <c:v>3.0909999999999993</c:v>
                </c:pt>
                <c:pt idx="965">
                  <c:v>2.9580000000000028</c:v>
                </c:pt>
                <c:pt idx="966">
                  <c:v>3.3280000000000021</c:v>
                </c:pt>
                <c:pt idx="967">
                  <c:v>3.4559999999999969</c:v>
                </c:pt>
                <c:pt idx="968">
                  <c:v>3.5740000000000007</c:v>
                </c:pt>
                <c:pt idx="969">
                  <c:v>3.4879999999999982</c:v>
                </c:pt>
                <c:pt idx="970">
                  <c:v>3.5289999999999999</c:v>
                </c:pt>
                <c:pt idx="971">
                  <c:v>3.450000000000002</c:v>
                </c:pt>
                <c:pt idx="972">
                  <c:v>3.6109999999999998</c:v>
                </c:pt>
                <c:pt idx="973">
                  <c:v>3.7020000000000008</c:v>
                </c:pt>
                <c:pt idx="974">
                  <c:v>3.7259999999999982</c:v>
                </c:pt>
                <c:pt idx="975">
                  <c:v>3.5359999999999969</c:v>
                </c:pt>
                <c:pt idx="976">
                  <c:v>3.6969999999999987</c:v>
                </c:pt>
                <c:pt idx="977">
                  <c:v>3.8219999999999987</c:v>
                </c:pt>
                <c:pt idx="978">
                  <c:v>3.8739999999999997</c:v>
                </c:pt>
                <c:pt idx="979">
                  <c:v>3.6319999999999997</c:v>
                </c:pt>
                <c:pt idx="980">
                  <c:v>3.8280000000000003</c:v>
                </c:pt>
                <c:pt idx="981">
                  <c:v>3.8049999999999997</c:v>
                </c:pt>
                <c:pt idx="982">
                  <c:v>3.5829999999999984</c:v>
                </c:pt>
                <c:pt idx="983">
                  <c:v>3.7559999999999993</c:v>
                </c:pt>
                <c:pt idx="984">
                  <c:v>3.5289999999999999</c:v>
                </c:pt>
                <c:pt idx="985">
                  <c:v>3.4020000000000028</c:v>
                </c:pt>
                <c:pt idx="986">
                  <c:v>3.4159999999999977</c:v>
                </c:pt>
                <c:pt idx="987">
                  <c:v>3.4229999999999983</c:v>
                </c:pt>
                <c:pt idx="988">
                  <c:v>3.3929999999999967</c:v>
                </c:pt>
                <c:pt idx="989">
                  <c:v>3.3540000000000028</c:v>
                </c:pt>
                <c:pt idx="990">
                  <c:v>3.2080000000000002</c:v>
                </c:pt>
                <c:pt idx="991">
                  <c:v>3.2580000000000009</c:v>
                </c:pt>
                <c:pt idx="992">
                  <c:v>3.3529999999999935</c:v>
                </c:pt>
                <c:pt idx="993">
                  <c:v>3.3759999999999977</c:v>
                </c:pt>
                <c:pt idx="994">
                  <c:v>3.3789999999999987</c:v>
                </c:pt>
                <c:pt idx="995">
                  <c:v>3.2189999999999985</c:v>
                </c:pt>
                <c:pt idx="996">
                  <c:v>3.0709999999999997</c:v>
                </c:pt>
                <c:pt idx="997">
                  <c:v>3.0430000000000001</c:v>
                </c:pt>
                <c:pt idx="998">
                  <c:v>2.9980000000000029</c:v>
                </c:pt>
                <c:pt idx="999">
                  <c:v>3.165</c:v>
                </c:pt>
                <c:pt idx="1000">
                  <c:v>3.3499999999999988</c:v>
                </c:pt>
                <c:pt idx="1001">
                  <c:v>3.3879999999999999</c:v>
                </c:pt>
                <c:pt idx="1002">
                  <c:v>3.2600000000000011</c:v>
                </c:pt>
                <c:pt idx="1003">
                  <c:v>3.8859999999999983</c:v>
                </c:pt>
                <c:pt idx="1004">
                  <c:v>4.639000000000002</c:v>
                </c:pt>
                <c:pt idx="1005">
                  <c:v>4.4989999999999997</c:v>
                </c:pt>
                <c:pt idx="1006">
                  <c:v>4.516</c:v>
                </c:pt>
                <c:pt idx="1007">
                  <c:v>4.4519999999999982</c:v>
                </c:pt>
                <c:pt idx="1008">
                  <c:v>4.533999999999998</c:v>
                </c:pt>
                <c:pt idx="1009">
                  <c:v>4.5039999999999996</c:v>
                </c:pt>
                <c:pt idx="1010">
                  <c:v>4.1759999999999975</c:v>
                </c:pt>
                <c:pt idx="1011">
                  <c:v>4.3299999999999965</c:v>
                </c:pt>
                <c:pt idx="1012">
                  <c:v>4.1379999999999955</c:v>
                </c:pt>
                <c:pt idx="1013">
                  <c:v>4.1099999999999985</c:v>
                </c:pt>
                <c:pt idx="1014">
                  <c:v>4.0180000000000016</c:v>
                </c:pt>
                <c:pt idx="1015">
                  <c:v>4.038999999999997</c:v>
                </c:pt>
                <c:pt idx="1016">
                  <c:v>4.3519999999999985</c:v>
                </c:pt>
                <c:pt idx="1017">
                  <c:v>4.6049999999999844</c:v>
                </c:pt>
                <c:pt idx="1018">
                  <c:v>4.700000000000002</c:v>
                </c:pt>
                <c:pt idx="1019">
                  <c:v>4.6439999999999975</c:v>
                </c:pt>
                <c:pt idx="1020">
                  <c:v>5.0569999999999995</c:v>
                </c:pt>
                <c:pt idx="1021">
                  <c:v>5.418999999999996</c:v>
                </c:pt>
                <c:pt idx="1022">
                  <c:v>5.2</c:v>
                </c:pt>
                <c:pt idx="1023">
                  <c:v>4.68</c:v>
                </c:pt>
                <c:pt idx="1024">
                  <c:v>4.5900000000000007</c:v>
                </c:pt>
                <c:pt idx="1025">
                  <c:v>4.5649999999999844</c:v>
                </c:pt>
                <c:pt idx="1026">
                  <c:v>4.2600000000000016</c:v>
                </c:pt>
                <c:pt idx="1027">
                  <c:v>4.1099999999999985</c:v>
                </c:pt>
                <c:pt idx="1028">
                  <c:v>4.0169999999999995</c:v>
                </c:pt>
                <c:pt idx="1029">
                  <c:v>3.8929999999999967</c:v>
                </c:pt>
                <c:pt idx="1030">
                  <c:v>4.1099999999999985</c:v>
                </c:pt>
                <c:pt idx="1031">
                  <c:v>3.9299999999999979</c:v>
                </c:pt>
                <c:pt idx="1032">
                  <c:v>3.9499999999999997</c:v>
                </c:pt>
                <c:pt idx="1033">
                  <c:v>4.1499999999999995</c:v>
                </c:pt>
                <c:pt idx="1034">
                  <c:v>4.1899999999999959</c:v>
                </c:pt>
                <c:pt idx="1035">
                  <c:v>4.1499999999999995</c:v>
                </c:pt>
                <c:pt idx="1036">
                  <c:v>4.1099999999999985</c:v>
                </c:pt>
                <c:pt idx="1037">
                  <c:v>4.2099999999999982</c:v>
                </c:pt>
                <c:pt idx="1038">
                  <c:v>4.3599999999999985</c:v>
                </c:pt>
                <c:pt idx="1039">
                  <c:v>4.2700000000000014</c:v>
                </c:pt>
                <c:pt idx="1040">
                  <c:v>4.2600000000000016</c:v>
                </c:pt>
                <c:pt idx="1041">
                  <c:v>4.2399999999999993</c:v>
                </c:pt>
                <c:pt idx="1042">
                  <c:v>4.4700000000000024</c:v>
                </c:pt>
                <c:pt idx="1043">
                  <c:v>4.6400000000000041</c:v>
                </c:pt>
                <c:pt idx="1044">
                  <c:v>4.6899999999999995</c:v>
                </c:pt>
                <c:pt idx="1045">
                  <c:v>3.9299999999999979</c:v>
                </c:pt>
                <c:pt idx="1046">
                  <c:v>3.8799999999999977</c:v>
                </c:pt>
                <c:pt idx="1047">
                  <c:v>4.1499999999999995</c:v>
                </c:pt>
                <c:pt idx="1048">
                  <c:v>4.3000000000000016</c:v>
                </c:pt>
                <c:pt idx="1049">
                  <c:v>4.5100000000000007</c:v>
                </c:pt>
                <c:pt idx="1050">
                  <c:v>4.5999999999999996</c:v>
                </c:pt>
                <c:pt idx="1051">
                  <c:v>4.6099999999999985</c:v>
                </c:pt>
                <c:pt idx="1052">
                  <c:v>3.9899999999999998</c:v>
                </c:pt>
                <c:pt idx="1053">
                  <c:v>3.7699999999999982</c:v>
                </c:pt>
                <c:pt idx="1054">
                  <c:v>3.6900000000000022</c:v>
                </c:pt>
                <c:pt idx="1055">
                  <c:v>3.8899999999999979</c:v>
                </c:pt>
                <c:pt idx="1056">
                  <c:v>3.8600000000000008</c:v>
                </c:pt>
                <c:pt idx="1057">
                  <c:v>3.5299999999999976</c:v>
                </c:pt>
                <c:pt idx="1058">
                  <c:v>3.4699999999999998</c:v>
                </c:pt>
                <c:pt idx="1059">
                  <c:v>3.1500000000000039</c:v>
                </c:pt>
                <c:pt idx="1060">
                  <c:v>3.2200000000000006</c:v>
                </c:pt>
                <c:pt idx="1061">
                  <c:v>3.4299999999999997</c:v>
                </c:pt>
                <c:pt idx="1062">
                  <c:v>3.3800000000000008</c:v>
                </c:pt>
                <c:pt idx="1063">
                  <c:v>3.6500000000000021</c:v>
                </c:pt>
                <c:pt idx="1064">
                  <c:v>3.75</c:v>
                </c:pt>
                <c:pt idx="1065">
                  <c:v>3.7300000000000022</c:v>
                </c:pt>
                <c:pt idx="1066">
                  <c:v>3.59</c:v>
                </c:pt>
                <c:pt idx="1067">
                  <c:v>3.5299999999999976</c:v>
                </c:pt>
                <c:pt idx="1068">
                  <c:v>3.7299999999999982</c:v>
                </c:pt>
                <c:pt idx="1069">
                  <c:v>3.620000000000001</c:v>
                </c:pt>
                <c:pt idx="1070">
                  <c:v>3.6899999999999982</c:v>
                </c:pt>
                <c:pt idx="1071">
                  <c:v>3.7800000000000011</c:v>
                </c:pt>
                <c:pt idx="1072">
                  <c:v>3.6399999999999988</c:v>
                </c:pt>
                <c:pt idx="1073">
                  <c:v>3.6499999999999981</c:v>
                </c:pt>
                <c:pt idx="1074">
                  <c:v>3.660000000000001</c:v>
                </c:pt>
                <c:pt idx="1075">
                  <c:v>3.7699999999999982</c:v>
                </c:pt>
                <c:pt idx="1076">
                  <c:v>3.8499999999999979</c:v>
                </c:pt>
                <c:pt idx="1077">
                  <c:v>3.7199999999999989</c:v>
                </c:pt>
                <c:pt idx="1078">
                  <c:v>3.8799999999999977</c:v>
                </c:pt>
                <c:pt idx="1079">
                  <c:v>3.9099999999999997</c:v>
                </c:pt>
                <c:pt idx="1080">
                  <c:v>3.7400000000000011</c:v>
                </c:pt>
                <c:pt idx="1081">
                  <c:v>3.6800000000000042</c:v>
                </c:pt>
                <c:pt idx="1082">
                  <c:v>3.6999999999999966</c:v>
                </c:pt>
                <c:pt idx="1083">
                  <c:v>3.7400000000000011</c:v>
                </c:pt>
                <c:pt idx="1084">
                  <c:v>3.71</c:v>
                </c:pt>
                <c:pt idx="1085">
                  <c:v>3.9299999999999979</c:v>
                </c:pt>
                <c:pt idx="1086">
                  <c:v>3.8200000000000007</c:v>
                </c:pt>
                <c:pt idx="1087">
                  <c:v>3.8899999999999979</c:v>
                </c:pt>
                <c:pt idx="1088">
                  <c:v>3.8200000000000007</c:v>
                </c:pt>
                <c:pt idx="1089">
                  <c:v>3.660000000000001</c:v>
                </c:pt>
                <c:pt idx="1090">
                  <c:v>3.580000000000001</c:v>
                </c:pt>
                <c:pt idx="1091">
                  <c:v>3.7300000000000022</c:v>
                </c:pt>
                <c:pt idx="1092">
                  <c:v>3.79</c:v>
                </c:pt>
                <c:pt idx="1093">
                  <c:v>3.71</c:v>
                </c:pt>
                <c:pt idx="1094">
                  <c:v>3.6499999999999981</c:v>
                </c:pt>
                <c:pt idx="1095">
                  <c:v>3.3400000000000007</c:v>
                </c:pt>
                <c:pt idx="1096">
                  <c:v>3.580000000000001</c:v>
                </c:pt>
                <c:pt idx="1097">
                  <c:v>3.360000000000003</c:v>
                </c:pt>
                <c:pt idx="1098">
                  <c:v>3.660000000000001</c:v>
                </c:pt>
                <c:pt idx="1099">
                  <c:v>3.5799999999999965</c:v>
                </c:pt>
                <c:pt idx="1100">
                  <c:v>3.4800000000000031</c:v>
                </c:pt>
                <c:pt idx="1101">
                  <c:v>3.4499999999999975</c:v>
                </c:pt>
                <c:pt idx="1102">
                  <c:v>3.6900000000000022</c:v>
                </c:pt>
                <c:pt idx="1103">
                  <c:v>3.79</c:v>
                </c:pt>
                <c:pt idx="1104">
                  <c:v>3.5699999999999976</c:v>
                </c:pt>
                <c:pt idx="1105">
                  <c:v>3.63</c:v>
                </c:pt>
                <c:pt idx="1106">
                  <c:v>3.6199999999999966</c:v>
                </c:pt>
                <c:pt idx="1107">
                  <c:v>3.5399999999999965</c:v>
                </c:pt>
                <c:pt idx="1108">
                  <c:v>3.6799999999999988</c:v>
                </c:pt>
                <c:pt idx="1109">
                  <c:v>3.6300000000000043</c:v>
                </c:pt>
                <c:pt idx="1110">
                  <c:v>3.5600000000000032</c:v>
                </c:pt>
                <c:pt idx="1111">
                  <c:v>3.580000000000001</c:v>
                </c:pt>
                <c:pt idx="1112">
                  <c:v>3.5000000000000009</c:v>
                </c:pt>
                <c:pt idx="1113">
                  <c:v>3.1300000000000017</c:v>
                </c:pt>
                <c:pt idx="1114">
                  <c:v>3.0899999999999972</c:v>
                </c:pt>
                <c:pt idx="1115">
                  <c:v>2.9499999999999993</c:v>
                </c:pt>
                <c:pt idx="1116">
                  <c:v>2.9699999999999971</c:v>
                </c:pt>
                <c:pt idx="1117">
                  <c:v>3.1499999999999995</c:v>
                </c:pt>
                <c:pt idx="1118">
                  <c:v>3.2600000000000011</c:v>
                </c:pt>
                <c:pt idx="1119">
                  <c:v>3.2899999999999991</c:v>
                </c:pt>
                <c:pt idx="1120">
                  <c:v>3.660000000000001</c:v>
                </c:pt>
                <c:pt idx="1121">
                  <c:v>3.3699999999999974</c:v>
                </c:pt>
                <c:pt idx="1122">
                  <c:v>3.3499999999999988</c:v>
                </c:pt>
                <c:pt idx="1123">
                  <c:v>3.4299999999999997</c:v>
                </c:pt>
                <c:pt idx="1124">
                  <c:v>3.4399999999999977</c:v>
                </c:pt>
                <c:pt idx="1125">
                  <c:v>3.1700000000000017</c:v>
                </c:pt>
                <c:pt idx="1126">
                  <c:v>3.6799999999999988</c:v>
                </c:pt>
                <c:pt idx="1127">
                  <c:v>3.7399999999999971</c:v>
                </c:pt>
                <c:pt idx="1128">
                  <c:v>3.55</c:v>
                </c:pt>
                <c:pt idx="1129">
                  <c:v>3.63</c:v>
                </c:pt>
                <c:pt idx="1130">
                  <c:v>3.79</c:v>
                </c:pt>
                <c:pt idx="1131">
                  <c:v>3.8299999999999987</c:v>
                </c:pt>
                <c:pt idx="1132">
                  <c:v>3.9000000000000008</c:v>
                </c:pt>
                <c:pt idx="1133">
                  <c:v>3.8899999999999979</c:v>
                </c:pt>
                <c:pt idx="1134">
                  <c:v>4.1800000000000015</c:v>
                </c:pt>
                <c:pt idx="1135">
                  <c:v>4.1699999999999955</c:v>
                </c:pt>
                <c:pt idx="1136">
                  <c:v>4.1299999999999955</c:v>
                </c:pt>
                <c:pt idx="1137">
                  <c:v>4.1999999999999975</c:v>
                </c:pt>
                <c:pt idx="1138">
                  <c:v>4.0800000000000036</c:v>
                </c:pt>
                <c:pt idx="1139">
                  <c:v>3.9799999999999969</c:v>
                </c:pt>
                <c:pt idx="1140">
                  <c:v>4.1599999999999975</c:v>
                </c:pt>
                <c:pt idx="1141">
                  <c:v>4.03</c:v>
                </c:pt>
                <c:pt idx="1142">
                  <c:v>4.1599999999999975</c:v>
                </c:pt>
                <c:pt idx="1143">
                  <c:v>4.2799999999999994</c:v>
                </c:pt>
                <c:pt idx="1144">
                  <c:v>4.3300000000000027</c:v>
                </c:pt>
                <c:pt idx="1145">
                  <c:v>4.5399999999999974</c:v>
                </c:pt>
                <c:pt idx="1146">
                  <c:v>4.5599999999999996</c:v>
                </c:pt>
                <c:pt idx="1147">
                  <c:v>4.3299999999999965</c:v>
                </c:pt>
                <c:pt idx="1148">
                  <c:v>4.1499999999999995</c:v>
                </c:pt>
                <c:pt idx="1149">
                  <c:v>4.1599999999999975</c:v>
                </c:pt>
                <c:pt idx="1150">
                  <c:v>4.2099999999999982</c:v>
                </c:pt>
                <c:pt idx="1151">
                  <c:v>4.1499999999999959</c:v>
                </c:pt>
                <c:pt idx="1152">
                  <c:v>3.5600000000000032</c:v>
                </c:pt>
                <c:pt idx="1153">
                  <c:v>3.3499999999999988</c:v>
                </c:pt>
                <c:pt idx="1154">
                  <c:v>3.4200000000000008</c:v>
                </c:pt>
                <c:pt idx="1155">
                  <c:v>3.3899999999999997</c:v>
                </c:pt>
                <c:pt idx="1156">
                  <c:v>3.4499999999999975</c:v>
                </c:pt>
                <c:pt idx="1157">
                  <c:v>3.55</c:v>
                </c:pt>
                <c:pt idx="1158">
                  <c:v>3.5699999999999976</c:v>
                </c:pt>
                <c:pt idx="1159">
                  <c:v>3.63</c:v>
                </c:pt>
                <c:pt idx="1160">
                  <c:v>3.8399999999999967</c:v>
                </c:pt>
                <c:pt idx="1161">
                  <c:v>3.79</c:v>
                </c:pt>
                <c:pt idx="1162">
                  <c:v>3.8699999999999997</c:v>
                </c:pt>
                <c:pt idx="1163">
                  <c:v>4.3100000000000005</c:v>
                </c:pt>
                <c:pt idx="1164">
                  <c:v>4.1099999999999985</c:v>
                </c:pt>
                <c:pt idx="1165">
                  <c:v>4.3299999999999965</c:v>
                </c:pt>
                <c:pt idx="1166">
                  <c:v>4.2900000000000027</c:v>
                </c:pt>
                <c:pt idx="1167">
                  <c:v>4.1800000000000015</c:v>
                </c:pt>
                <c:pt idx="1168">
                  <c:v>4.2300000000000004</c:v>
                </c:pt>
                <c:pt idx="1169">
                  <c:v>4.4899999999999984</c:v>
                </c:pt>
                <c:pt idx="1170">
                  <c:v>4.6700000000000008</c:v>
                </c:pt>
                <c:pt idx="1171">
                  <c:v>4.4400000000000004</c:v>
                </c:pt>
                <c:pt idx="1172">
                  <c:v>4.1300000000000026</c:v>
                </c:pt>
                <c:pt idx="1173">
                  <c:v>4.0500000000000025</c:v>
                </c:pt>
                <c:pt idx="1174">
                  <c:v>3.9499999999999997</c:v>
                </c:pt>
                <c:pt idx="1175">
                  <c:v>3.9199999999999977</c:v>
                </c:pt>
                <c:pt idx="1176">
                  <c:v>3.9299999999999979</c:v>
                </c:pt>
                <c:pt idx="1177">
                  <c:v>4.3900000000000006</c:v>
                </c:pt>
                <c:pt idx="1178">
                  <c:v>4.3599999999999985</c:v>
                </c:pt>
                <c:pt idx="1179">
                  <c:v>4.5400000000000018</c:v>
                </c:pt>
                <c:pt idx="1180">
                  <c:v>5.5399999999999983</c:v>
                </c:pt>
                <c:pt idx="1181">
                  <c:v>6.2599999999999989</c:v>
                </c:pt>
                <c:pt idx="1182">
                  <c:v>6.0700000000000021</c:v>
                </c:pt>
                <c:pt idx="1183">
                  <c:v>5.9200000000000008</c:v>
                </c:pt>
                <c:pt idx="1184">
                  <c:v>5.5599999999999961</c:v>
                </c:pt>
                <c:pt idx="1185">
                  <c:v>5.9800000000000031</c:v>
                </c:pt>
                <c:pt idx="1186">
                  <c:v>5.6599999999999975</c:v>
                </c:pt>
                <c:pt idx="1187">
                  <c:v>5.2700000000000014</c:v>
                </c:pt>
                <c:pt idx="1188">
                  <c:v>4.96</c:v>
                </c:pt>
                <c:pt idx="1189">
                  <c:v>4.6399999999999997</c:v>
                </c:pt>
                <c:pt idx="1190">
                  <c:v>5.08</c:v>
                </c:pt>
                <c:pt idx="1191">
                  <c:v>5.0499999999999989</c:v>
                </c:pt>
                <c:pt idx="1192">
                  <c:v>4.870000000000001</c:v>
                </c:pt>
                <c:pt idx="1193">
                  <c:v>5.3699999999999966</c:v>
                </c:pt>
                <c:pt idx="1194">
                  <c:v>5.6299999999999955</c:v>
                </c:pt>
                <c:pt idx="1195">
                  <c:v>5.6899999999999995</c:v>
                </c:pt>
                <c:pt idx="1196">
                  <c:v>6.6400000000000015</c:v>
                </c:pt>
                <c:pt idx="1197">
                  <c:v>6.9100000000000028</c:v>
                </c:pt>
                <c:pt idx="1198">
                  <c:v>7.3199999999999985</c:v>
                </c:pt>
                <c:pt idx="1199">
                  <c:v>6.9899999999999984</c:v>
                </c:pt>
                <c:pt idx="1200">
                  <c:v>7.3099999999999987</c:v>
                </c:pt>
                <c:pt idx="1201">
                  <c:v>7.9</c:v>
                </c:pt>
                <c:pt idx="1202">
                  <c:v>7.4200000000000044</c:v>
                </c:pt>
                <c:pt idx="1203">
                  <c:v>7.4700000000000033</c:v>
                </c:pt>
                <c:pt idx="1204">
                  <c:v>5.6399999999999961</c:v>
                </c:pt>
                <c:pt idx="1205">
                  <c:v>5.3799999999999981</c:v>
                </c:pt>
                <c:pt idx="1206">
                  <c:v>5.7600000000000007</c:v>
                </c:pt>
                <c:pt idx="1207">
                  <c:v>5.4199999999999982</c:v>
                </c:pt>
                <c:pt idx="1208">
                  <c:v>5.5099999999999971</c:v>
                </c:pt>
                <c:pt idx="1209">
                  <c:v>5.6499999999999995</c:v>
                </c:pt>
                <c:pt idx="1210">
                  <c:v>5.7099999999999973</c:v>
                </c:pt>
                <c:pt idx="1211">
                  <c:v>5.6800000000000006</c:v>
                </c:pt>
                <c:pt idx="1212">
                  <c:v>5.89</c:v>
                </c:pt>
                <c:pt idx="1213">
                  <c:v>6.0999999999999988</c:v>
                </c:pt>
                <c:pt idx="1214">
                  <c:v>6.21</c:v>
                </c:pt>
                <c:pt idx="1215">
                  <c:v>6.2799999999999994</c:v>
                </c:pt>
                <c:pt idx="1216">
                  <c:v>6.13</c:v>
                </c:pt>
                <c:pt idx="1217">
                  <c:v>6.5200000000000005</c:v>
                </c:pt>
                <c:pt idx="1218">
                  <c:v>7.280000000000002</c:v>
                </c:pt>
                <c:pt idx="1219">
                  <c:v>7.330000000000001</c:v>
                </c:pt>
                <c:pt idx="1220">
                  <c:v>8.2100000000000009</c:v>
                </c:pt>
                <c:pt idx="1221">
                  <c:v>8.2100000000000009</c:v>
                </c:pt>
                <c:pt idx="1222">
                  <c:v>7.7800000000000029</c:v>
                </c:pt>
                <c:pt idx="1223">
                  <c:v>7.2100000000000009</c:v>
                </c:pt>
                <c:pt idx="1224">
                  <c:v>7.0899999999999981</c:v>
                </c:pt>
                <c:pt idx="1225">
                  <c:v>7.9199999999999982</c:v>
                </c:pt>
                <c:pt idx="1226">
                  <c:v>8.23</c:v>
                </c:pt>
                <c:pt idx="1227">
                  <c:v>8.1399999999999988</c:v>
                </c:pt>
                <c:pt idx="1228">
                  <c:v>7.9300000000000024</c:v>
                </c:pt>
                <c:pt idx="1229">
                  <c:v>7.1599999999999975</c:v>
                </c:pt>
                <c:pt idx="1230">
                  <c:v>8.25</c:v>
                </c:pt>
                <c:pt idx="1231">
                  <c:v>8.32</c:v>
                </c:pt>
                <c:pt idx="1232">
                  <c:v>8.33</c:v>
                </c:pt>
                <c:pt idx="1233">
                  <c:v>8.5400000000000009</c:v>
                </c:pt>
                <c:pt idx="1234">
                  <c:v>8.4500000000000028</c:v>
                </c:pt>
                <c:pt idx="1235">
                  <c:v>7.8500000000000005</c:v>
                </c:pt>
                <c:pt idx="1236">
                  <c:v>7.5800000000000018</c:v>
                </c:pt>
                <c:pt idx="1237">
                  <c:v>7.1499999999999995</c:v>
                </c:pt>
                <c:pt idx="1238">
                  <c:v>7.1699999999999955</c:v>
                </c:pt>
                <c:pt idx="1239">
                  <c:v>7.1499999999999995</c:v>
                </c:pt>
                <c:pt idx="1240">
                  <c:v>7.5300000000000011</c:v>
                </c:pt>
                <c:pt idx="1241">
                  <c:v>8.2900000000000009</c:v>
                </c:pt>
                <c:pt idx="1242">
                  <c:v>8.4400000000000013</c:v>
                </c:pt>
                <c:pt idx="1243">
                  <c:v>8.34</c:v>
                </c:pt>
                <c:pt idx="1244">
                  <c:v>8.0400000000000009</c:v>
                </c:pt>
                <c:pt idx="1245">
                  <c:v>8.0900000000000016</c:v>
                </c:pt>
                <c:pt idx="1246">
                  <c:v>8.3000000000000025</c:v>
                </c:pt>
                <c:pt idx="1247">
                  <c:v>8.15</c:v>
                </c:pt>
                <c:pt idx="1248">
                  <c:v>8.4800000000000022</c:v>
                </c:pt>
                <c:pt idx="1249">
                  <c:v>9.4500000000000028</c:v>
                </c:pt>
                <c:pt idx="1250">
                  <c:v>9.3300000000000018</c:v>
                </c:pt>
                <c:pt idx="1251">
                  <c:v>11.15</c:v>
                </c:pt>
                <c:pt idx="1252">
                  <c:v>11.350000000000026</c:v>
                </c:pt>
                <c:pt idx="1253">
                  <c:v>11.370000000000006</c:v>
                </c:pt>
                <c:pt idx="1254">
                  <c:v>11.830000000000002</c:v>
                </c:pt>
                <c:pt idx="1255">
                  <c:v>12.26</c:v>
                </c:pt>
                <c:pt idx="1256">
                  <c:v>11.150000000000002</c:v>
                </c:pt>
                <c:pt idx="1257">
                  <c:v>10.250000000000004</c:v>
                </c:pt>
                <c:pt idx="1258">
                  <c:v>9.5100000000000016</c:v>
                </c:pt>
                <c:pt idx="1259">
                  <c:v>9.8800000000000026</c:v>
                </c:pt>
                <c:pt idx="1260">
                  <c:v>10.57</c:v>
                </c:pt>
                <c:pt idx="1261">
                  <c:v>11.81</c:v>
                </c:pt>
                <c:pt idx="1262">
                  <c:v>12.6</c:v>
                </c:pt>
                <c:pt idx="1263">
                  <c:v>12.43</c:v>
                </c:pt>
                <c:pt idx="1264">
                  <c:v>11.96</c:v>
                </c:pt>
                <c:pt idx="1265">
                  <c:v>13.05</c:v>
                </c:pt>
                <c:pt idx="1266">
                  <c:v>12.89</c:v>
                </c:pt>
                <c:pt idx="1267">
                  <c:v>14.73</c:v>
                </c:pt>
                <c:pt idx="1268">
                  <c:v>16.68</c:v>
                </c:pt>
                <c:pt idx="1269">
                  <c:v>15.55</c:v>
                </c:pt>
                <c:pt idx="1270">
                  <c:v>16.53</c:v>
                </c:pt>
              </c:numCache>
            </c:numRef>
          </c:val>
        </c:ser>
        <c:ser>
          <c:idx val="3"/>
          <c:order val="1"/>
          <c:tx>
            <c:strRef>
              <c:f>'gov bond yields'!$Q$8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yields'!$Q$9:$Q$1279</c:f>
              <c:numCache>
                <c:formatCode>General</c:formatCode>
                <c:ptCount val="1271"/>
                <c:pt idx="0">
                  <c:v>0.42200000000000237</c:v>
                </c:pt>
                <c:pt idx="1">
                  <c:v>0.31800000000000161</c:v>
                </c:pt>
                <c:pt idx="2">
                  <c:v>0.31500000000000039</c:v>
                </c:pt>
                <c:pt idx="3">
                  <c:v>0.32000000000000139</c:v>
                </c:pt>
                <c:pt idx="4">
                  <c:v>0.32300000000000001</c:v>
                </c:pt>
                <c:pt idx="5">
                  <c:v>0.30700000000000432</c:v>
                </c:pt>
                <c:pt idx="6">
                  <c:v>0.29299999999999393</c:v>
                </c:pt>
                <c:pt idx="7">
                  <c:v>0.28899999999999437</c:v>
                </c:pt>
                <c:pt idx="8">
                  <c:v>0.28900000000000148</c:v>
                </c:pt>
                <c:pt idx="9">
                  <c:v>0.28100000000000236</c:v>
                </c:pt>
                <c:pt idx="10">
                  <c:v>0.30500000000000038</c:v>
                </c:pt>
                <c:pt idx="11">
                  <c:v>0.30500000000000038</c:v>
                </c:pt>
                <c:pt idx="12">
                  <c:v>0.30900000000000066</c:v>
                </c:pt>
                <c:pt idx="13">
                  <c:v>0.3119999999999945</c:v>
                </c:pt>
                <c:pt idx="14">
                  <c:v>0.31500000000000405</c:v>
                </c:pt>
                <c:pt idx="15">
                  <c:v>0.33800000000000402</c:v>
                </c:pt>
                <c:pt idx="16">
                  <c:v>0.35599999999999804</c:v>
                </c:pt>
                <c:pt idx="17">
                  <c:v>0.35200000000000581</c:v>
                </c:pt>
                <c:pt idx="18">
                  <c:v>0.35200000000000581</c:v>
                </c:pt>
                <c:pt idx="19">
                  <c:v>0.36000000000000482</c:v>
                </c:pt>
                <c:pt idx="20">
                  <c:v>0.35700000000000287</c:v>
                </c:pt>
                <c:pt idx="21">
                  <c:v>0.36500000000000232</c:v>
                </c:pt>
                <c:pt idx="22">
                  <c:v>0.37300000000000211</c:v>
                </c:pt>
                <c:pt idx="23">
                  <c:v>0.37300000000000211</c:v>
                </c:pt>
                <c:pt idx="24">
                  <c:v>0.38999999999999929</c:v>
                </c:pt>
                <c:pt idx="25">
                  <c:v>0.40200000000000458</c:v>
                </c:pt>
                <c:pt idx="26">
                  <c:v>0.39800000000000635</c:v>
                </c:pt>
                <c:pt idx="27">
                  <c:v>0.35400000000000098</c:v>
                </c:pt>
                <c:pt idx="28">
                  <c:v>0.37200000000000388</c:v>
                </c:pt>
                <c:pt idx="29">
                  <c:v>0.37000000000000832</c:v>
                </c:pt>
                <c:pt idx="30">
                  <c:v>0.36900000000000188</c:v>
                </c:pt>
                <c:pt idx="31">
                  <c:v>0.37199999999999656</c:v>
                </c:pt>
                <c:pt idx="32">
                  <c:v>0.36400000000000432</c:v>
                </c:pt>
                <c:pt idx="33">
                  <c:v>0.37700000000000167</c:v>
                </c:pt>
                <c:pt idx="34">
                  <c:v>0.37400000000000039</c:v>
                </c:pt>
                <c:pt idx="35">
                  <c:v>0.37700000000000167</c:v>
                </c:pt>
                <c:pt idx="36">
                  <c:v>0.38500000000000106</c:v>
                </c:pt>
                <c:pt idx="37">
                  <c:v>0.38599999999999968</c:v>
                </c:pt>
                <c:pt idx="38">
                  <c:v>0.39500000000000446</c:v>
                </c:pt>
                <c:pt idx="39">
                  <c:v>0.38400000000000323</c:v>
                </c:pt>
                <c:pt idx="40">
                  <c:v>0.40600000000000008</c:v>
                </c:pt>
                <c:pt idx="41">
                  <c:v>0.39700000000000413</c:v>
                </c:pt>
                <c:pt idx="42">
                  <c:v>0.38400000000000323</c:v>
                </c:pt>
                <c:pt idx="43">
                  <c:v>0.40299999999999925</c:v>
                </c:pt>
                <c:pt idx="44">
                  <c:v>0.27100000000000002</c:v>
                </c:pt>
                <c:pt idx="45">
                  <c:v>0.38400000000000323</c:v>
                </c:pt>
                <c:pt idx="46">
                  <c:v>0.38500000000000106</c:v>
                </c:pt>
                <c:pt idx="47">
                  <c:v>0.38400000000000323</c:v>
                </c:pt>
                <c:pt idx="48">
                  <c:v>0.4070000000000018</c:v>
                </c:pt>
                <c:pt idx="49">
                  <c:v>0.39900000000000035</c:v>
                </c:pt>
                <c:pt idx="50">
                  <c:v>0.38100000000000139</c:v>
                </c:pt>
                <c:pt idx="51">
                  <c:v>0.37800000000000378</c:v>
                </c:pt>
                <c:pt idx="52">
                  <c:v>0.38900000000000495</c:v>
                </c:pt>
                <c:pt idx="53">
                  <c:v>0.37600000000000028</c:v>
                </c:pt>
                <c:pt idx="54">
                  <c:v>0.4160000000000002</c:v>
                </c:pt>
                <c:pt idx="55">
                  <c:v>0.43400000000000138</c:v>
                </c:pt>
                <c:pt idx="56">
                  <c:v>0.42300000000000032</c:v>
                </c:pt>
                <c:pt idx="57">
                  <c:v>0.42600000000000232</c:v>
                </c:pt>
                <c:pt idx="58">
                  <c:v>0.42200000000000237</c:v>
                </c:pt>
                <c:pt idx="59">
                  <c:v>0.44300000000000228</c:v>
                </c:pt>
                <c:pt idx="60">
                  <c:v>0.44200000000000461</c:v>
                </c:pt>
                <c:pt idx="61">
                  <c:v>0.45400000000000001</c:v>
                </c:pt>
                <c:pt idx="62">
                  <c:v>0.44900000000000162</c:v>
                </c:pt>
                <c:pt idx="63">
                  <c:v>0.44499999999999434</c:v>
                </c:pt>
                <c:pt idx="64">
                  <c:v>0.48300000000000232</c:v>
                </c:pt>
                <c:pt idx="65">
                  <c:v>0.49600000000000033</c:v>
                </c:pt>
                <c:pt idx="66">
                  <c:v>0.48300000000000232</c:v>
                </c:pt>
                <c:pt idx="67">
                  <c:v>0.49699999999999833</c:v>
                </c:pt>
                <c:pt idx="68">
                  <c:v>0.48499999999999943</c:v>
                </c:pt>
                <c:pt idx="69">
                  <c:v>0.48499999999999943</c:v>
                </c:pt>
                <c:pt idx="70">
                  <c:v>0.48400000000000032</c:v>
                </c:pt>
                <c:pt idx="71">
                  <c:v>0.50399999999999778</c:v>
                </c:pt>
                <c:pt idx="72">
                  <c:v>0.50399999999999778</c:v>
                </c:pt>
                <c:pt idx="73">
                  <c:v>0.48499999999999943</c:v>
                </c:pt>
                <c:pt idx="74">
                  <c:v>0.47400000000000558</c:v>
                </c:pt>
                <c:pt idx="75">
                  <c:v>0.49000000000000382</c:v>
                </c:pt>
                <c:pt idx="76">
                  <c:v>0.49300000000000582</c:v>
                </c:pt>
                <c:pt idx="77">
                  <c:v>0.49600000000000033</c:v>
                </c:pt>
                <c:pt idx="78">
                  <c:v>0.50199999999999367</c:v>
                </c:pt>
                <c:pt idx="79">
                  <c:v>0.49299999999999866</c:v>
                </c:pt>
                <c:pt idx="80">
                  <c:v>0.50300000000000011</c:v>
                </c:pt>
                <c:pt idx="81">
                  <c:v>0.52200000000000024</c:v>
                </c:pt>
                <c:pt idx="82">
                  <c:v>0.50699999999999967</c:v>
                </c:pt>
                <c:pt idx="83">
                  <c:v>0.50300000000000011</c:v>
                </c:pt>
                <c:pt idx="84">
                  <c:v>0.52299999999999791</c:v>
                </c:pt>
                <c:pt idx="85">
                  <c:v>0.52500000000000213</c:v>
                </c:pt>
                <c:pt idx="86">
                  <c:v>0.52400000000000468</c:v>
                </c:pt>
                <c:pt idx="87">
                  <c:v>0.53200000000000369</c:v>
                </c:pt>
                <c:pt idx="88">
                  <c:v>0.52100000000000268</c:v>
                </c:pt>
                <c:pt idx="89">
                  <c:v>0.51400000000000112</c:v>
                </c:pt>
                <c:pt idx="90">
                  <c:v>0.51400000000000112</c:v>
                </c:pt>
                <c:pt idx="91">
                  <c:v>0.51400000000000112</c:v>
                </c:pt>
                <c:pt idx="92">
                  <c:v>0.51300000000000345</c:v>
                </c:pt>
                <c:pt idx="93">
                  <c:v>0.50100000000000477</c:v>
                </c:pt>
                <c:pt idx="94">
                  <c:v>0.48200000000000481</c:v>
                </c:pt>
                <c:pt idx="95">
                  <c:v>0.49600000000000033</c:v>
                </c:pt>
                <c:pt idx="96">
                  <c:v>0.49000000000000382</c:v>
                </c:pt>
                <c:pt idx="97">
                  <c:v>0.49500000000000138</c:v>
                </c:pt>
                <c:pt idx="98">
                  <c:v>0.48700000000000188</c:v>
                </c:pt>
                <c:pt idx="99">
                  <c:v>0.48000000000000048</c:v>
                </c:pt>
                <c:pt idx="100">
                  <c:v>0.48400000000000032</c:v>
                </c:pt>
                <c:pt idx="101">
                  <c:v>0.48499999999999943</c:v>
                </c:pt>
                <c:pt idx="102">
                  <c:v>0.49699999999999833</c:v>
                </c:pt>
                <c:pt idx="103">
                  <c:v>0.50100000000000477</c:v>
                </c:pt>
                <c:pt idx="104">
                  <c:v>0.51599999999999668</c:v>
                </c:pt>
                <c:pt idx="105">
                  <c:v>0.51400000000000112</c:v>
                </c:pt>
                <c:pt idx="106">
                  <c:v>0.53399999999999892</c:v>
                </c:pt>
                <c:pt idx="107">
                  <c:v>0.5460000000000067</c:v>
                </c:pt>
                <c:pt idx="108">
                  <c:v>0.56999999999999562</c:v>
                </c:pt>
                <c:pt idx="109">
                  <c:v>0.56600000000000461</c:v>
                </c:pt>
                <c:pt idx="110">
                  <c:v>0.47900000000000281</c:v>
                </c:pt>
                <c:pt idx="111">
                  <c:v>0.4640000000000023</c:v>
                </c:pt>
                <c:pt idx="112">
                  <c:v>0.47500000000000331</c:v>
                </c:pt>
                <c:pt idx="113">
                  <c:v>0.47300000000000031</c:v>
                </c:pt>
                <c:pt idx="114">
                  <c:v>0.47499999999999604</c:v>
                </c:pt>
                <c:pt idx="115">
                  <c:v>0.48899999999999905</c:v>
                </c:pt>
                <c:pt idx="116">
                  <c:v>0.47700000000000742</c:v>
                </c:pt>
                <c:pt idx="117">
                  <c:v>0.48800000000000032</c:v>
                </c:pt>
                <c:pt idx="118">
                  <c:v>0.49600000000000033</c:v>
                </c:pt>
                <c:pt idx="119">
                  <c:v>0.47700000000000004</c:v>
                </c:pt>
                <c:pt idx="120">
                  <c:v>0.48400000000000032</c:v>
                </c:pt>
                <c:pt idx="121">
                  <c:v>0.46300000000000452</c:v>
                </c:pt>
                <c:pt idx="122">
                  <c:v>0.46900000000000008</c:v>
                </c:pt>
                <c:pt idx="123">
                  <c:v>0.4550000000000054</c:v>
                </c:pt>
                <c:pt idx="124">
                  <c:v>0.47200000000000131</c:v>
                </c:pt>
                <c:pt idx="125">
                  <c:v>0.48300000000000232</c:v>
                </c:pt>
                <c:pt idx="126">
                  <c:v>0.50099999999999589</c:v>
                </c:pt>
                <c:pt idx="127">
                  <c:v>0.51899999999999835</c:v>
                </c:pt>
                <c:pt idx="128">
                  <c:v>0.50799999999999734</c:v>
                </c:pt>
                <c:pt idx="129">
                  <c:v>0.5459999999999976</c:v>
                </c:pt>
                <c:pt idx="130">
                  <c:v>0.54499999999999993</c:v>
                </c:pt>
                <c:pt idx="131">
                  <c:v>0.5460000000000067</c:v>
                </c:pt>
                <c:pt idx="132">
                  <c:v>0.5520000000000016</c:v>
                </c:pt>
                <c:pt idx="133">
                  <c:v>0.59700000000000308</c:v>
                </c:pt>
                <c:pt idx="134">
                  <c:v>0.62100000000000244</c:v>
                </c:pt>
                <c:pt idx="135">
                  <c:v>0.62100000000000244</c:v>
                </c:pt>
                <c:pt idx="136">
                  <c:v>0.60900000000000265</c:v>
                </c:pt>
                <c:pt idx="137">
                  <c:v>0.72800000000000065</c:v>
                </c:pt>
                <c:pt idx="138">
                  <c:v>0.75999999999999845</c:v>
                </c:pt>
                <c:pt idx="139">
                  <c:v>0.71299999999999963</c:v>
                </c:pt>
                <c:pt idx="140">
                  <c:v>0.69800000000000761</c:v>
                </c:pt>
                <c:pt idx="141">
                  <c:v>0.72700000000000264</c:v>
                </c:pt>
                <c:pt idx="142">
                  <c:v>0.71600000000000164</c:v>
                </c:pt>
                <c:pt idx="143">
                  <c:v>0.70599999999999774</c:v>
                </c:pt>
                <c:pt idx="144">
                  <c:v>0.6400000000000029</c:v>
                </c:pt>
                <c:pt idx="145">
                  <c:v>0.67300000000000604</c:v>
                </c:pt>
                <c:pt idx="146">
                  <c:v>0.68200000000000061</c:v>
                </c:pt>
                <c:pt idx="147">
                  <c:v>0.71799999999999664</c:v>
                </c:pt>
                <c:pt idx="148">
                  <c:v>0.77700000000000347</c:v>
                </c:pt>
                <c:pt idx="149">
                  <c:v>0.80499999999999794</c:v>
                </c:pt>
                <c:pt idx="150">
                  <c:v>0.83000000000000185</c:v>
                </c:pt>
                <c:pt idx="151">
                  <c:v>0.81399999999999473</c:v>
                </c:pt>
                <c:pt idx="152">
                  <c:v>0.83699999999999464</c:v>
                </c:pt>
                <c:pt idx="153">
                  <c:v>0.7899999999999977</c:v>
                </c:pt>
                <c:pt idx="154">
                  <c:v>0.77700000000000347</c:v>
                </c:pt>
                <c:pt idx="155">
                  <c:v>0.80100000000000771</c:v>
                </c:pt>
                <c:pt idx="156">
                  <c:v>0.79900000000000304</c:v>
                </c:pt>
                <c:pt idx="157">
                  <c:v>0.77499999999999925</c:v>
                </c:pt>
                <c:pt idx="158">
                  <c:v>0.7869999999999957</c:v>
                </c:pt>
                <c:pt idx="159">
                  <c:v>0.7950000000000037</c:v>
                </c:pt>
                <c:pt idx="160">
                  <c:v>0.77899999999999903</c:v>
                </c:pt>
                <c:pt idx="161">
                  <c:v>0.72200000000000564</c:v>
                </c:pt>
                <c:pt idx="162">
                  <c:v>0.73500000000000165</c:v>
                </c:pt>
                <c:pt idx="163">
                  <c:v>0.70099999999999163</c:v>
                </c:pt>
                <c:pt idx="164">
                  <c:v>0.71299999999999963</c:v>
                </c:pt>
                <c:pt idx="165">
                  <c:v>0.68299999999999805</c:v>
                </c:pt>
                <c:pt idx="166">
                  <c:v>0.65399999999999714</c:v>
                </c:pt>
                <c:pt idx="167">
                  <c:v>0.6690000000000067</c:v>
                </c:pt>
                <c:pt idx="168">
                  <c:v>0.68699999999999761</c:v>
                </c:pt>
                <c:pt idx="169">
                  <c:v>0.67900000000000993</c:v>
                </c:pt>
                <c:pt idx="170">
                  <c:v>0.67300000000000604</c:v>
                </c:pt>
                <c:pt idx="171">
                  <c:v>0.68100000000000271</c:v>
                </c:pt>
                <c:pt idx="172">
                  <c:v>0.70299999999999585</c:v>
                </c:pt>
                <c:pt idx="173">
                  <c:v>0.69499999999999673</c:v>
                </c:pt>
                <c:pt idx="174">
                  <c:v>0.67599999999999905</c:v>
                </c:pt>
                <c:pt idx="175">
                  <c:v>0.69599999999999462</c:v>
                </c:pt>
                <c:pt idx="176">
                  <c:v>0.71699999999999875</c:v>
                </c:pt>
                <c:pt idx="177">
                  <c:v>0.68599999999999994</c:v>
                </c:pt>
                <c:pt idx="178">
                  <c:v>0.72499999999999865</c:v>
                </c:pt>
                <c:pt idx="179">
                  <c:v>0.81000000000000405</c:v>
                </c:pt>
                <c:pt idx="180">
                  <c:v>0.88999999999999524</c:v>
                </c:pt>
                <c:pt idx="181">
                  <c:v>0.98300000000000054</c:v>
                </c:pt>
                <c:pt idx="182">
                  <c:v>0.94999999999999762</c:v>
                </c:pt>
                <c:pt idx="183">
                  <c:v>0.9190000000000077</c:v>
                </c:pt>
                <c:pt idx="184">
                  <c:v>0.98300000000000054</c:v>
                </c:pt>
                <c:pt idx="185">
                  <c:v>0.92799999999999561</c:v>
                </c:pt>
                <c:pt idx="186">
                  <c:v>0.90900000000000425</c:v>
                </c:pt>
                <c:pt idx="187">
                  <c:v>0.76900000000000412</c:v>
                </c:pt>
                <c:pt idx="188">
                  <c:v>0.67999999999999883</c:v>
                </c:pt>
                <c:pt idx="189">
                  <c:v>0.68200000000000061</c:v>
                </c:pt>
                <c:pt idx="190">
                  <c:v>0.67199999999999971</c:v>
                </c:pt>
                <c:pt idx="191">
                  <c:v>0.65900000000000314</c:v>
                </c:pt>
                <c:pt idx="192">
                  <c:v>0.65299999999999936</c:v>
                </c:pt>
                <c:pt idx="193">
                  <c:v>0.65100000000000391</c:v>
                </c:pt>
                <c:pt idx="194">
                  <c:v>0.62600000000000855</c:v>
                </c:pt>
                <c:pt idx="195">
                  <c:v>0.61100000000000665</c:v>
                </c:pt>
                <c:pt idx="196">
                  <c:v>0.61700000000000288</c:v>
                </c:pt>
                <c:pt idx="197">
                  <c:v>0.55600000000000094</c:v>
                </c:pt>
                <c:pt idx="198">
                  <c:v>0.53399999999999892</c:v>
                </c:pt>
                <c:pt idx="199">
                  <c:v>0.5379999999999987</c:v>
                </c:pt>
                <c:pt idx="200">
                  <c:v>0.55499999999999461</c:v>
                </c:pt>
                <c:pt idx="201">
                  <c:v>0.53200000000000369</c:v>
                </c:pt>
                <c:pt idx="202">
                  <c:v>0.85399999999999965</c:v>
                </c:pt>
                <c:pt idx="203">
                  <c:v>0.82800000000000662</c:v>
                </c:pt>
                <c:pt idx="204">
                  <c:v>0.88099999999999845</c:v>
                </c:pt>
                <c:pt idx="205">
                  <c:v>0.84700000000000664</c:v>
                </c:pt>
                <c:pt idx="206">
                  <c:v>0.87500000000000555</c:v>
                </c:pt>
                <c:pt idx="207">
                  <c:v>0.9160000000000057</c:v>
                </c:pt>
                <c:pt idx="208">
                  <c:v>0.96699999999999364</c:v>
                </c:pt>
                <c:pt idx="209">
                  <c:v>0.96500000000000763</c:v>
                </c:pt>
                <c:pt idx="210">
                  <c:v>0.99000000000000199</c:v>
                </c:pt>
                <c:pt idx="211">
                  <c:v>0.95600000000000163</c:v>
                </c:pt>
                <c:pt idx="212">
                  <c:v>0.95599999999999263</c:v>
                </c:pt>
                <c:pt idx="213">
                  <c:v>0.97100000000000264</c:v>
                </c:pt>
                <c:pt idx="214">
                  <c:v>0.99600000000000577</c:v>
                </c:pt>
                <c:pt idx="215">
                  <c:v>0.97399999999999565</c:v>
                </c:pt>
                <c:pt idx="216">
                  <c:v>0.97500000000000164</c:v>
                </c:pt>
                <c:pt idx="217">
                  <c:v>0.9810000000000052</c:v>
                </c:pt>
                <c:pt idx="218">
                  <c:v>1.0080000000000044</c:v>
                </c:pt>
                <c:pt idx="219">
                  <c:v>1.016000000000004</c:v>
                </c:pt>
                <c:pt idx="220">
                  <c:v>1.0090000000000019</c:v>
                </c:pt>
                <c:pt idx="221">
                  <c:v>1.0009999999999895</c:v>
                </c:pt>
                <c:pt idx="222">
                  <c:v>1.0259999999999918</c:v>
                </c:pt>
                <c:pt idx="223">
                  <c:v>1.1000000000000041</c:v>
                </c:pt>
                <c:pt idx="224">
                  <c:v>1.067999999999993</c:v>
                </c:pt>
                <c:pt idx="225">
                  <c:v>1.0879999999999908</c:v>
                </c:pt>
                <c:pt idx="226">
                  <c:v>1.0700000000000021</c:v>
                </c:pt>
                <c:pt idx="227">
                  <c:v>1.067999999999993</c:v>
                </c:pt>
                <c:pt idx="228">
                  <c:v>1.1190000000000033</c:v>
                </c:pt>
                <c:pt idx="229">
                  <c:v>1.1909999999999954</c:v>
                </c:pt>
                <c:pt idx="230">
                  <c:v>1.1359999999999948</c:v>
                </c:pt>
                <c:pt idx="231">
                  <c:v>1.2469999999999934</c:v>
                </c:pt>
                <c:pt idx="232">
                  <c:v>1.3710000000000022</c:v>
                </c:pt>
                <c:pt idx="233">
                  <c:v>1.4609999999999914</c:v>
                </c:pt>
                <c:pt idx="234">
                  <c:v>1.4129999999999872</c:v>
                </c:pt>
                <c:pt idx="235">
                  <c:v>1.407999999999987</c:v>
                </c:pt>
                <c:pt idx="236">
                  <c:v>1.3689999999999978</c:v>
                </c:pt>
                <c:pt idx="237">
                  <c:v>1.4089999999999876</c:v>
                </c:pt>
                <c:pt idx="238">
                  <c:v>1.4289999999999949</c:v>
                </c:pt>
                <c:pt idx="239">
                  <c:v>1.3900000000000023</c:v>
                </c:pt>
                <c:pt idx="240">
                  <c:v>1.3839999999999939</c:v>
                </c:pt>
                <c:pt idx="241">
                  <c:v>1.3510000000000044</c:v>
                </c:pt>
                <c:pt idx="242">
                  <c:v>0.78800000000000203</c:v>
                </c:pt>
                <c:pt idx="243">
                  <c:v>1.067999999999993</c:v>
                </c:pt>
                <c:pt idx="244">
                  <c:v>0.98899999999999544</c:v>
                </c:pt>
                <c:pt idx="245">
                  <c:v>0.94600000000000684</c:v>
                </c:pt>
                <c:pt idx="246">
                  <c:v>0.93600000000000361</c:v>
                </c:pt>
                <c:pt idx="247">
                  <c:v>0.9169999999999946</c:v>
                </c:pt>
                <c:pt idx="248">
                  <c:v>0.98600000000000243</c:v>
                </c:pt>
                <c:pt idx="249">
                  <c:v>0.99300000000000388</c:v>
                </c:pt>
                <c:pt idx="250">
                  <c:v>0.92700000000000671</c:v>
                </c:pt>
                <c:pt idx="251">
                  <c:v>0.88500000000000689</c:v>
                </c:pt>
                <c:pt idx="252">
                  <c:v>1.0409999999999944</c:v>
                </c:pt>
                <c:pt idx="253">
                  <c:v>0.94399999999999373</c:v>
                </c:pt>
                <c:pt idx="254">
                  <c:v>0.94400000000000261</c:v>
                </c:pt>
                <c:pt idx="255">
                  <c:v>0.94400000000000261</c:v>
                </c:pt>
                <c:pt idx="256">
                  <c:v>0.94299999999999662</c:v>
                </c:pt>
                <c:pt idx="257">
                  <c:v>0.94299999999999662</c:v>
                </c:pt>
                <c:pt idx="258">
                  <c:v>0.93300000000000161</c:v>
                </c:pt>
                <c:pt idx="259">
                  <c:v>0.9260000000000006</c:v>
                </c:pt>
                <c:pt idx="260">
                  <c:v>0.94199999999999862</c:v>
                </c:pt>
                <c:pt idx="261">
                  <c:v>0.93899999999999662</c:v>
                </c:pt>
                <c:pt idx="262">
                  <c:v>0.86000000000000365</c:v>
                </c:pt>
                <c:pt idx="263">
                  <c:v>0.97599999999999965</c:v>
                </c:pt>
                <c:pt idx="264">
                  <c:v>1.0860000000000003</c:v>
                </c:pt>
                <c:pt idx="265">
                  <c:v>1.1660000000000021</c:v>
                </c:pt>
                <c:pt idx="266">
                  <c:v>1.0519999999999936</c:v>
                </c:pt>
                <c:pt idx="267">
                  <c:v>1.1010000000000009</c:v>
                </c:pt>
                <c:pt idx="268">
                  <c:v>1.1369999999999958</c:v>
                </c:pt>
                <c:pt idx="269">
                  <c:v>1.1140000000000061</c:v>
                </c:pt>
                <c:pt idx="270">
                  <c:v>1.0309999999999908</c:v>
                </c:pt>
                <c:pt idx="271">
                  <c:v>1.0170000000000012</c:v>
                </c:pt>
                <c:pt idx="272">
                  <c:v>1.0210000000000008</c:v>
                </c:pt>
                <c:pt idx="273">
                  <c:v>0.97800000000000364</c:v>
                </c:pt>
                <c:pt idx="274">
                  <c:v>0.98199999999999399</c:v>
                </c:pt>
                <c:pt idx="275">
                  <c:v>1.0390000000000033</c:v>
                </c:pt>
                <c:pt idx="276">
                  <c:v>1.0699999999999878</c:v>
                </c:pt>
                <c:pt idx="277">
                  <c:v>1.1390000000000011</c:v>
                </c:pt>
                <c:pt idx="278">
                  <c:v>1.1380000000000041</c:v>
                </c:pt>
                <c:pt idx="279">
                  <c:v>1.1640000000000061</c:v>
                </c:pt>
                <c:pt idx="280">
                  <c:v>1.1869999999999958</c:v>
                </c:pt>
                <c:pt idx="281">
                  <c:v>1.1990000000000041</c:v>
                </c:pt>
                <c:pt idx="282">
                  <c:v>1.2219999999999871</c:v>
                </c:pt>
                <c:pt idx="283">
                  <c:v>1.173000000000002</c:v>
                </c:pt>
                <c:pt idx="284">
                  <c:v>0.9870000000000001</c:v>
                </c:pt>
                <c:pt idx="285">
                  <c:v>1.0119999999999887</c:v>
                </c:pt>
                <c:pt idx="286">
                  <c:v>0.90599999999999792</c:v>
                </c:pt>
                <c:pt idx="287">
                  <c:v>0.98500000000000032</c:v>
                </c:pt>
                <c:pt idx="288">
                  <c:v>1.0260000000000025</c:v>
                </c:pt>
                <c:pt idx="289">
                  <c:v>0.90299999999999603</c:v>
                </c:pt>
                <c:pt idx="290">
                  <c:v>0.9229999999999986</c:v>
                </c:pt>
                <c:pt idx="291">
                  <c:v>0.99399999999999711</c:v>
                </c:pt>
                <c:pt idx="292">
                  <c:v>0.93500000000000161</c:v>
                </c:pt>
                <c:pt idx="293">
                  <c:v>0.99900000000000322</c:v>
                </c:pt>
                <c:pt idx="294">
                  <c:v>1.0539999999999934</c:v>
                </c:pt>
                <c:pt idx="295">
                  <c:v>1.0289999999999955</c:v>
                </c:pt>
                <c:pt idx="296">
                  <c:v>0.99700000000000344</c:v>
                </c:pt>
                <c:pt idx="297">
                  <c:v>1.0020000000000007</c:v>
                </c:pt>
                <c:pt idx="298">
                  <c:v>0.96899999999999764</c:v>
                </c:pt>
                <c:pt idx="299">
                  <c:v>1.0119999999999925</c:v>
                </c:pt>
                <c:pt idx="300">
                  <c:v>1.0430000000000028</c:v>
                </c:pt>
                <c:pt idx="301">
                  <c:v>1.0829999999999944</c:v>
                </c:pt>
                <c:pt idx="302">
                  <c:v>1.0780000000000021</c:v>
                </c:pt>
                <c:pt idx="303">
                  <c:v>0.99099999999999966</c:v>
                </c:pt>
                <c:pt idx="304">
                  <c:v>0.96600000000000064</c:v>
                </c:pt>
                <c:pt idx="305">
                  <c:v>1.1640000000000021</c:v>
                </c:pt>
                <c:pt idx="306">
                  <c:v>1.3949999999999996</c:v>
                </c:pt>
                <c:pt idx="307">
                  <c:v>1.7650000000000032</c:v>
                </c:pt>
                <c:pt idx="308">
                  <c:v>1.9349999999999978</c:v>
                </c:pt>
                <c:pt idx="309">
                  <c:v>2.1230000000000042</c:v>
                </c:pt>
                <c:pt idx="310">
                  <c:v>2.0139999999999998</c:v>
                </c:pt>
                <c:pt idx="311">
                  <c:v>1.7859999999999927</c:v>
                </c:pt>
                <c:pt idx="312">
                  <c:v>1.7350000000000019</c:v>
                </c:pt>
                <c:pt idx="313">
                  <c:v>1.7719999999999898</c:v>
                </c:pt>
                <c:pt idx="314">
                  <c:v>1.8330000000000002</c:v>
                </c:pt>
                <c:pt idx="315">
                  <c:v>2.0189999999999975</c:v>
                </c:pt>
                <c:pt idx="316">
                  <c:v>2.1549999999999998</c:v>
                </c:pt>
                <c:pt idx="317">
                  <c:v>2.0279999999999991</c:v>
                </c:pt>
                <c:pt idx="318">
                  <c:v>2.0150000000000023</c:v>
                </c:pt>
                <c:pt idx="319">
                  <c:v>2.0139999999999998</c:v>
                </c:pt>
                <c:pt idx="320">
                  <c:v>2.0139999999999998</c:v>
                </c:pt>
                <c:pt idx="321">
                  <c:v>2.0280000000000031</c:v>
                </c:pt>
                <c:pt idx="322">
                  <c:v>2.1669999999999989</c:v>
                </c:pt>
                <c:pt idx="323">
                  <c:v>2.1149999999999958</c:v>
                </c:pt>
                <c:pt idx="324">
                  <c:v>1.9680000000000049</c:v>
                </c:pt>
                <c:pt idx="325">
                  <c:v>2.0800000000000072</c:v>
                </c:pt>
                <c:pt idx="326">
                  <c:v>1.9470000000000021</c:v>
                </c:pt>
                <c:pt idx="327">
                  <c:v>1.7789999999999928</c:v>
                </c:pt>
                <c:pt idx="328">
                  <c:v>1.8239999999999936</c:v>
                </c:pt>
                <c:pt idx="329">
                  <c:v>1.8809999999999978</c:v>
                </c:pt>
                <c:pt idx="330">
                  <c:v>1.8440000000000021</c:v>
                </c:pt>
                <c:pt idx="331">
                  <c:v>1.8019999999999865</c:v>
                </c:pt>
                <c:pt idx="332">
                  <c:v>1.8019999999999865</c:v>
                </c:pt>
                <c:pt idx="333">
                  <c:v>1.8100000000000049</c:v>
                </c:pt>
                <c:pt idx="334">
                  <c:v>1.8130000000000024</c:v>
                </c:pt>
                <c:pt idx="335">
                  <c:v>1.8060000000000009</c:v>
                </c:pt>
                <c:pt idx="336">
                  <c:v>1.8709999999999958</c:v>
                </c:pt>
                <c:pt idx="337">
                  <c:v>1.8229999999999928</c:v>
                </c:pt>
                <c:pt idx="338">
                  <c:v>1.9050000000000011</c:v>
                </c:pt>
                <c:pt idx="339">
                  <c:v>1.8729999999999958</c:v>
                </c:pt>
                <c:pt idx="340">
                  <c:v>1.8140000000000001</c:v>
                </c:pt>
                <c:pt idx="341">
                  <c:v>1.7750000000000019</c:v>
                </c:pt>
                <c:pt idx="342">
                  <c:v>1.7830000000000013</c:v>
                </c:pt>
                <c:pt idx="343">
                  <c:v>1.7269999999999932</c:v>
                </c:pt>
                <c:pt idx="344">
                  <c:v>1.7079999999999904</c:v>
                </c:pt>
                <c:pt idx="345">
                  <c:v>1.6710000000000047</c:v>
                </c:pt>
                <c:pt idx="346">
                  <c:v>1.7100000000000026</c:v>
                </c:pt>
                <c:pt idx="347">
                  <c:v>1.7459999999999916</c:v>
                </c:pt>
                <c:pt idx="348">
                  <c:v>1.745000000000001</c:v>
                </c:pt>
                <c:pt idx="349">
                  <c:v>1.7039999999999909</c:v>
                </c:pt>
                <c:pt idx="350">
                  <c:v>1.740000000000004</c:v>
                </c:pt>
                <c:pt idx="351">
                  <c:v>1.714999999999995</c:v>
                </c:pt>
                <c:pt idx="352">
                  <c:v>1.6720000000000041</c:v>
                </c:pt>
                <c:pt idx="353">
                  <c:v>1.7100000000000026</c:v>
                </c:pt>
                <c:pt idx="354">
                  <c:v>1.8560000000000043</c:v>
                </c:pt>
                <c:pt idx="355">
                  <c:v>1.9189999999999952</c:v>
                </c:pt>
                <c:pt idx="356">
                  <c:v>1.901000000000002</c:v>
                </c:pt>
                <c:pt idx="357">
                  <c:v>1.895999999999991</c:v>
                </c:pt>
                <c:pt idx="358">
                  <c:v>1.8119999999999903</c:v>
                </c:pt>
                <c:pt idx="359">
                  <c:v>1.7439999999999873</c:v>
                </c:pt>
                <c:pt idx="360">
                  <c:v>1.7269999999999932</c:v>
                </c:pt>
                <c:pt idx="361">
                  <c:v>1.7010000000000058</c:v>
                </c:pt>
                <c:pt idx="362">
                  <c:v>1.7300000000000004</c:v>
                </c:pt>
                <c:pt idx="363">
                  <c:v>1.6959999999999957</c:v>
                </c:pt>
                <c:pt idx="364">
                  <c:v>1.720000000000006</c:v>
                </c:pt>
                <c:pt idx="365">
                  <c:v>1.7329999999999885</c:v>
                </c:pt>
                <c:pt idx="366">
                  <c:v>1.6999999999999953</c:v>
                </c:pt>
                <c:pt idx="367">
                  <c:v>1.7079999999999904</c:v>
                </c:pt>
                <c:pt idx="368">
                  <c:v>1.7789999999999884</c:v>
                </c:pt>
                <c:pt idx="369">
                  <c:v>1.7519999999999865</c:v>
                </c:pt>
                <c:pt idx="370">
                  <c:v>1.7889999999999919</c:v>
                </c:pt>
                <c:pt idx="371">
                  <c:v>1.7809999999999926</c:v>
                </c:pt>
                <c:pt idx="372">
                  <c:v>1.7870000000000008</c:v>
                </c:pt>
                <c:pt idx="373">
                  <c:v>1.8090000000000028</c:v>
                </c:pt>
                <c:pt idx="374">
                  <c:v>2.0030000000000041</c:v>
                </c:pt>
                <c:pt idx="375">
                  <c:v>2.2729999999999961</c:v>
                </c:pt>
                <c:pt idx="376">
                  <c:v>2.427999999999999</c:v>
                </c:pt>
                <c:pt idx="377">
                  <c:v>2.4189999999999934</c:v>
                </c:pt>
                <c:pt idx="378">
                  <c:v>2.4469999999999987</c:v>
                </c:pt>
                <c:pt idx="379">
                  <c:v>2.3470000000000013</c:v>
                </c:pt>
                <c:pt idx="380">
                  <c:v>2.3639999999999972</c:v>
                </c:pt>
                <c:pt idx="381">
                  <c:v>2.3109999999999977</c:v>
                </c:pt>
                <c:pt idx="382">
                  <c:v>2.2370000000000001</c:v>
                </c:pt>
                <c:pt idx="383">
                  <c:v>2.2090000000000032</c:v>
                </c:pt>
                <c:pt idx="384">
                  <c:v>2.1759999999999997</c:v>
                </c:pt>
                <c:pt idx="385">
                  <c:v>2.168000000000001</c:v>
                </c:pt>
                <c:pt idx="386">
                  <c:v>2.168000000000001</c:v>
                </c:pt>
                <c:pt idx="387">
                  <c:v>2.157</c:v>
                </c:pt>
                <c:pt idx="388">
                  <c:v>2.1030000000000015</c:v>
                </c:pt>
                <c:pt idx="389">
                  <c:v>2.1320000000000037</c:v>
                </c:pt>
                <c:pt idx="390">
                  <c:v>2.1619999999999981</c:v>
                </c:pt>
                <c:pt idx="391">
                  <c:v>1.6999999999999953</c:v>
                </c:pt>
                <c:pt idx="392">
                  <c:v>1.875</c:v>
                </c:pt>
                <c:pt idx="393">
                  <c:v>1.927000000000004</c:v>
                </c:pt>
                <c:pt idx="394">
                  <c:v>1.9269999999999938</c:v>
                </c:pt>
                <c:pt idx="395">
                  <c:v>2.0220000000000038</c:v>
                </c:pt>
                <c:pt idx="396">
                  <c:v>2.1749999999999936</c:v>
                </c:pt>
                <c:pt idx="397">
                  <c:v>2.1509999999999962</c:v>
                </c:pt>
                <c:pt idx="398">
                  <c:v>2.1449999999999942</c:v>
                </c:pt>
                <c:pt idx="399">
                  <c:v>2.0460000000000007</c:v>
                </c:pt>
                <c:pt idx="400">
                  <c:v>1.9359999999999959</c:v>
                </c:pt>
                <c:pt idx="401">
                  <c:v>2.0489999999999942</c:v>
                </c:pt>
                <c:pt idx="402">
                  <c:v>2.1660000000000057</c:v>
                </c:pt>
                <c:pt idx="403">
                  <c:v>2.2680000000000002</c:v>
                </c:pt>
                <c:pt idx="404">
                  <c:v>2.1699999999999982</c:v>
                </c:pt>
                <c:pt idx="405">
                  <c:v>2.1519999999999939</c:v>
                </c:pt>
                <c:pt idx="406">
                  <c:v>2.0819999999999972</c:v>
                </c:pt>
                <c:pt idx="407">
                  <c:v>1.9890000000000021</c:v>
                </c:pt>
                <c:pt idx="408">
                  <c:v>1.9700000000000046</c:v>
                </c:pt>
                <c:pt idx="409">
                  <c:v>2.0009999999999994</c:v>
                </c:pt>
                <c:pt idx="410">
                  <c:v>2.0000000000000018</c:v>
                </c:pt>
                <c:pt idx="411">
                  <c:v>2.0800000000000018</c:v>
                </c:pt>
                <c:pt idx="412">
                  <c:v>2.0300000000000029</c:v>
                </c:pt>
                <c:pt idx="413">
                  <c:v>1.839000000000004</c:v>
                </c:pt>
                <c:pt idx="414">
                  <c:v>2.0030000000000041</c:v>
                </c:pt>
                <c:pt idx="415">
                  <c:v>2.0600000000000041</c:v>
                </c:pt>
                <c:pt idx="416">
                  <c:v>2.0029999999999948</c:v>
                </c:pt>
                <c:pt idx="417">
                  <c:v>1.9160000000000021</c:v>
                </c:pt>
                <c:pt idx="418">
                  <c:v>1.8690000000000051</c:v>
                </c:pt>
                <c:pt idx="419">
                  <c:v>1.740000000000004</c:v>
                </c:pt>
                <c:pt idx="420">
                  <c:v>1.7030000000000012</c:v>
                </c:pt>
                <c:pt idx="421">
                  <c:v>1.7410000000000014</c:v>
                </c:pt>
                <c:pt idx="422">
                  <c:v>1.8050000000000033</c:v>
                </c:pt>
                <c:pt idx="423">
                  <c:v>1.8140000000000001</c:v>
                </c:pt>
                <c:pt idx="424">
                  <c:v>1.8740000000000023</c:v>
                </c:pt>
                <c:pt idx="425">
                  <c:v>1.9099999999999937</c:v>
                </c:pt>
                <c:pt idx="426">
                  <c:v>1.8620000000000041</c:v>
                </c:pt>
                <c:pt idx="427">
                  <c:v>1.9359999999999959</c:v>
                </c:pt>
                <c:pt idx="428">
                  <c:v>1.8790000000000084</c:v>
                </c:pt>
                <c:pt idx="429">
                  <c:v>1.9239999999999884</c:v>
                </c:pt>
                <c:pt idx="430">
                  <c:v>1.9899999999999978</c:v>
                </c:pt>
                <c:pt idx="431">
                  <c:v>1.8999999999999906</c:v>
                </c:pt>
                <c:pt idx="432">
                  <c:v>1.9299999999999922</c:v>
                </c:pt>
                <c:pt idx="433">
                  <c:v>2.0819999999999972</c:v>
                </c:pt>
                <c:pt idx="434">
                  <c:v>2.1059999999999945</c:v>
                </c:pt>
                <c:pt idx="435">
                  <c:v>2.0739999999999981</c:v>
                </c:pt>
                <c:pt idx="436">
                  <c:v>2.0950000000000024</c:v>
                </c:pt>
                <c:pt idx="437">
                  <c:v>2.0940000000000047</c:v>
                </c:pt>
                <c:pt idx="438">
                  <c:v>2.2340000000000071</c:v>
                </c:pt>
                <c:pt idx="439">
                  <c:v>2.1969999999999947</c:v>
                </c:pt>
                <c:pt idx="440">
                  <c:v>2.1810000000000072</c:v>
                </c:pt>
                <c:pt idx="441">
                  <c:v>2.34</c:v>
                </c:pt>
                <c:pt idx="442">
                  <c:v>2.2060000000000013</c:v>
                </c:pt>
                <c:pt idx="443">
                  <c:v>2.1880000000000002</c:v>
                </c:pt>
                <c:pt idx="444">
                  <c:v>2.1820000000000039</c:v>
                </c:pt>
                <c:pt idx="445">
                  <c:v>2.2799999999999976</c:v>
                </c:pt>
                <c:pt idx="446">
                  <c:v>2.5490000000000013</c:v>
                </c:pt>
                <c:pt idx="447">
                  <c:v>2.6750000000000007</c:v>
                </c:pt>
                <c:pt idx="448">
                  <c:v>2.8490000000000038</c:v>
                </c:pt>
                <c:pt idx="449">
                  <c:v>2.6850000000000041</c:v>
                </c:pt>
                <c:pt idx="450">
                  <c:v>2.6509999999999945</c:v>
                </c:pt>
                <c:pt idx="451">
                  <c:v>2.5490000000000013</c:v>
                </c:pt>
                <c:pt idx="452">
                  <c:v>2.5779999999999959</c:v>
                </c:pt>
                <c:pt idx="453">
                  <c:v>2.4190000000000023</c:v>
                </c:pt>
                <c:pt idx="454">
                  <c:v>2.4539999999999997</c:v>
                </c:pt>
                <c:pt idx="455">
                  <c:v>3.0799999999999983</c:v>
                </c:pt>
                <c:pt idx="456">
                  <c:v>3.1529999999999969</c:v>
                </c:pt>
                <c:pt idx="457">
                  <c:v>3.1359999999999997</c:v>
                </c:pt>
                <c:pt idx="458">
                  <c:v>3.2399999999999984</c:v>
                </c:pt>
                <c:pt idx="459">
                  <c:v>3.0359999999999987</c:v>
                </c:pt>
                <c:pt idx="460">
                  <c:v>3.0759999999999943</c:v>
                </c:pt>
                <c:pt idx="461">
                  <c:v>3.0559999999999965</c:v>
                </c:pt>
                <c:pt idx="462">
                  <c:v>3.0230000000000032</c:v>
                </c:pt>
                <c:pt idx="463">
                  <c:v>3.0669999999999975</c:v>
                </c:pt>
                <c:pt idx="464">
                  <c:v>3.0909999999999993</c:v>
                </c:pt>
                <c:pt idx="465">
                  <c:v>2.9299999999999926</c:v>
                </c:pt>
                <c:pt idx="466">
                  <c:v>2.6750000000000007</c:v>
                </c:pt>
                <c:pt idx="467">
                  <c:v>2.4459999999999997</c:v>
                </c:pt>
                <c:pt idx="468">
                  <c:v>2.6060000000000008</c:v>
                </c:pt>
                <c:pt idx="469">
                  <c:v>2.5189999999999997</c:v>
                </c:pt>
                <c:pt idx="470">
                  <c:v>2.5830000000000042</c:v>
                </c:pt>
                <c:pt idx="471">
                  <c:v>2.5410000000000021</c:v>
                </c:pt>
                <c:pt idx="472">
                  <c:v>2.9000000000000004</c:v>
                </c:pt>
                <c:pt idx="473">
                  <c:v>3.1849999999999952</c:v>
                </c:pt>
                <c:pt idx="474">
                  <c:v>3.4089999999999998</c:v>
                </c:pt>
                <c:pt idx="475">
                  <c:v>3.5769999999999977</c:v>
                </c:pt>
                <c:pt idx="476">
                  <c:v>3.9499999999999997</c:v>
                </c:pt>
                <c:pt idx="477">
                  <c:v>4.3910000000000027</c:v>
                </c:pt>
                <c:pt idx="478">
                  <c:v>4.7129999999999885</c:v>
                </c:pt>
                <c:pt idx="479">
                  <c:v>5.4740000000000011</c:v>
                </c:pt>
                <c:pt idx="480">
                  <c:v>5.7469999999999999</c:v>
                </c:pt>
                <c:pt idx="481">
                  <c:v>5.7379999999999987</c:v>
                </c:pt>
                <c:pt idx="482">
                  <c:v>5.4470000000000018</c:v>
                </c:pt>
                <c:pt idx="483">
                  <c:v>5.3039999999999976</c:v>
                </c:pt>
                <c:pt idx="484">
                  <c:v>4.9269999999999969</c:v>
                </c:pt>
                <c:pt idx="485">
                  <c:v>4.7870000000000035</c:v>
                </c:pt>
                <c:pt idx="486">
                  <c:v>4.6649999999999832</c:v>
                </c:pt>
                <c:pt idx="487">
                  <c:v>4.5770000000000044</c:v>
                </c:pt>
                <c:pt idx="488">
                  <c:v>4.7319999999999984</c:v>
                </c:pt>
                <c:pt idx="489">
                  <c:v>4.6589999999999945</c:v>
                </c:pt>
                <c:pt idx="490">
                  <c:v>4.830000000000001</c:v>
                </c:pt>
                <c:pt idx="491">
                  <c:v>4.7449999999999948</c:v>
                </c:pt>
                <c:pt idx="492">
                  <c:v>4.9400000000000004</c:v>
                </c:pt>
                <c:pt idx="493">
                  <c:v>4.8389999999999977</c:v>
                </c:pt>
                <c:pt idx="494">
                  <c:v>5.1069999999999975</c:v>
                </c:pt>
                <c:pt idx="495">
                  <c:v>5.2570000000000006</c:v>
                </c:pt>
                <c:pt idx="496">
                  <c:v>5.3010000000000002</c:v>
                </c:pt>
                <c:pt idx="497">
                  <c:v>5.2279999999999855</c:v>
                </c:pt>
                <c:pt idx="498">
                  <c:v>5.3239999999999945</c:v>
                </c:pt>
                <c:pt idx="499">
                  <c:v>5.3060000000000018</c:v>
                </c:pt>
                <c:pt idx="500">
                  <c:v>5.4499999999999993</c:v>
                </c:pt>
                <c:pt idx="501">
                  <c:v>5.6059999999999945</c:v>
                </c:pt>
                <c:pt idx="502">
                  <c:v>5.6329999999999965</c:v>
                </c:pt>
                <c:pt idx="503">
                  <c:v>5.7300000000000084</c:v>
                </c:pt>
                <c:pt idx="504">
                  <c:v>6.0319999999999974</c:v>
                </c:pt>
                <c:pt idx="505">
                  <c:v>6.221000000000001</c:v>
                </c:pt>
                <c:pt idx="506">
                  <c:v>6.3759999999999986</c:v>
                </c:pt>
                <c:pt idx="507">
                  <c:v>6.5039999999999987</c:v>
                </c:pt>
                <c:pt idx="508">
                  <c:v>6.6510000000000025</c:v>
                </c:pt>
                <c:pt idx="509">
                  <c:v>7.3819999999999952</c:v>
                </c:pt>
                <c:pt idx="510">
                  <c:v>7.6610000000000005</c:v>
                </c:pt>
                <c:pt idx="511">
                  <c:v>7.6019999999999976</c:v>
                </c:pt>
                <c:pt idx="512">
                  <c:v>7.6679999999999788</c:v>
                </c:pt>
                <c:pt idx="513">
                  <c:v>7.4630000000000019</c:v>
                </c:pt>
                <c:pt idx="514">
                  <c:v>7.2960000000000003</c:v>
                </c:pt>
                <c:pt idx="515">
                  <c:v>7.2809999999999997</c:v>
                </c:pt>
                <c:pt idx="516">
                  <c:v>7.2730000000000024</c:v>
                </c:pt>
                <c:pt idx="517">
                  <c:v>7.2709999999999964</c:v>
                </c:pt>
                <c:pt idx="518">
                  <c:v>7.280000000000002</c:v>
                </c:pt>
                <c:pt idx="519">
                  <c:v>7.2809999999999997</c:v>
                </c:pt>
                <c:pt idx="520">
                  <c:v>7.3</c:v>
                </c:pt>
                <c:pt idx="521">
                  <c:v>8.9760000000000026</c:v>
                </c:pt>
                <c:pt idx="522">
                  <c:v>7.3179999999999845</c:v>
                </c:pt>
                <c:pt idx="523">
                  <c:v>8.9690000000000047</c:v>
                </c:pt>
                <c:pt idx="524">
                  <c:v>8.6230000000000011</c:v>
                </c:pt>
                <c:pt idx="525">
                  <c:v>8.6710000000000029</c:v>
                </c:pt>
                <c:pt idx="526">
                  <c:v>8.6979999999999968</c:v>
                </c:pt>
                <c:pt idx="527">
                  <c:v>8.6770000000000014</c:v>
                </c:pt>
                <c:pt idx="528">
                  <c:v>8.668000000000001</c:v>
                </c:pt>
                <c:pt idx="529">
                  <c:v>8.7750000000000004</c:v>
                </c:pt>
                <c:pt idx="530">
                  <c:v>8.6710000000000012</c:v>
                </c:pt>
                <c:pt idx="531">
                  <c:v>8.9080000000000013</c:v>
                </c:pt>
                <c:pt idx="532">
                  <c:v>8.8450000000000006</c:v>
                </c:pt>
                <c:pt idx="533">
                  <c:v>8.9360000000000017</c:v>
                </c:pt>
                <c:pt idx="534">
                  <c:v>8.9670000000000005</c:v>
                </c:pt>
                <c:pt idx="535">
                  <c:v>9.0439999999999987</c:v>
                </c:pt>
                <c:pt idx="536">
                  <c:v>9.1160000000000014</c:v>
                </c:pt>
                <c:pt idx="537">
                  <c:v>9.6150000000000002</c:v>
                </c:pt>
                <c:pt idx="538">
                  <c:v>9.4600000000000026</c:v>
                </c:pt>
                <c:pt idx="539">
                  <c:v>9.2540000000000013</c:v>
                </c:pt>
                <c:pt idx="540">
                  <c:v>9.4030000000000022</c:v>
                </c:pt>
                <c:pt idx="541">
                  <c:v>9.3300000000000018</c:v>
                </c:pt>
                <c:pt idx="542">
                  <c:v>9.1560000000000024</c:v>
                </c:pt>
                <c:pt idx="543">
                  <c:v>8.8470000000000013</c:v>
                </c:pt>
                <c:pt idx="544">
                  <c:v>9.0460000000000012</c:v>
                </c:pt>
                <c:pt idx="545">
                  <c:v>9.1510000000000016</c:v>
                </c:pt>
                <c:pt idx="546">
                  <c:v>9.3420000000000005</c:v>
                </c:pt>
                <c:pt idx="547">
                  <c:v>8.9460000000000015</c:v>
                </c:pt>
                <c:pt idx="548">
                  <c:v>8.9400000000000013</c:v>
                </c:pt>
                <c:pt idx="549">
                  <c:v>8.7040000000000006</c:v>
                </c:pt>
                <c:pt idx="550">
                  <c:v>8.7570000000000014</c:v>
                </c:pt>
                <c:pt idx="551">
                  <c:v>8.6409999999999982</c:v>
                </c:pt>
                <c:pt idx="552">
                  <c:v>9.261000000000001</c:v>
                </c:pt>
                <c:pt idx="553">
                  <c:v>9.6950000000000003</c:v>
                </c:pt>
                <c:pt idx="554">
                  <c:v>10.007000000000001</c:v>
                </c:pt>
                <c:pt idx="555">
                  <c:v>11.712</c:v>
                </c:pt>
                <c:pt idx="556">
                  <c:v>12.982000000000006</c:v>
                </c:pt>
                <c:pt idx="557">
                  <c:v>13.354000000000006</c:v>
                </c:pt>
                <c:pt idx="558">
                  <c:v>12.563000000000004</c:v>
                </c:pt>
                <c:pt idx="559">
                  <c:v>11.511000000000005</c:v>
                </c:pt>
                <c:pt idx="560">
                  <c:v>11.441000000000003</c:v>
                </c:pt>
                <c:pt idx="561">
                  <c:v>11.580000000000002</c:v>
                </c:pt>
                <c:pt idx="562">
                  <c:v>11.248999999999999</c:v>
                </c:pt>
                <c:pt idx="563">
                  <c:v>11.264000000000001</c:v>
                </c:pt>
                <c:pt idx="564">
                  <c:v>10.812000000000006</c:v>
                </c:pt>
                <c:pt idx="565">
                  <c:v>11.024000000000001</c:v>
                </c:pt>
                <c:pt idx="566">
                  <c:v>11.179000000000006</c:v>
                </c:pt>
                <c:pt idx="567">
                  <c:v>11.25</c:v>
                </c:pt>
                <c:pt idx="568">
                  <c:v>11.189</c:v>
                </c:pt>
                <c:pt idx="569">
                  <c:v>11.681000000000001</c:v>
                </c:pt>
                <c:pt idx="570">
                  <c:v>11.968</c:v>
                </c:pt>
                <c:pt idx="571">
                  <c:v>12.512</c:v>
                </c:pt>
                <c:pt idx="572">
                  <c:v>11.851000000000004</c:v>
                </c:pt>
                <c:pt idx="573">
                  <c:v>11.859000000000037</c:v>
                </c:pt>
                <c:pt idx="574">
                  <c:v>11.300000000000004</c:v>
                </c:pt>
                <c:pt idx="575">
                  <c:v>10.972000000000024</c:v>
                </c:pt>
                <c:pt idx="576">
                  <c:v>10.977</c:v>
                </c:pt>
                <c:pt idx="577">
                  <c:v>10.865000000000045</c:v>
                </c:pt>
                <c:pt idx="578">
                  <c:v>11.114000000000001</c:v>
                </c:pt>
                <c:pt idx="579">
                  <c:v>10.557000000000002</c:v>
                </c:pt>
                <c:pt idx="580">
                  <c:v>10.306000000000004</c:v>
                </c:pt>
                <c:pt idx="581">
                  <c:v>9.7330000000000005</c:v>
                </c:pt>
                <c:pt idx="582">
                  <c:v>9.1780000000000008</c:v>
                </c:pt>
                <c:pt idx="583">
                  <c:v>9.0020000000000024</c:v>
                </c:pt>
                <c:pt idx="584">
                  <c:v>9.197000000000001</c:v>
                </c:pt>
                <c:pt idx="585">
                  <c:v>10.040000000000001</c:v>
                </c:pt>
                <c:pt idx="586">
                  <c:v>10.277000000000001</c:v>
                </c:pt>
                <c:pt idx="587">
                  <c:v>10.254000000000003</c:v>
                </c:pt>
                <c:pt idx="588">
                  <c:v>9.7840000000000025</c:v>
                </c:pt>
                <c:pt idx="589">
                  <c:v>9.2050000000000018</c:v>
                </c:pt>
                <c:pt idx="590">
                  <c:v>8.8570000000000046</c:v>
                </c:pt>
                <c:pt idx="591">
                  <c:v>8.8350000000000026</c:v>
                </c:pt>
                <c:pt idx="592">
                  <c:v>8.9270000000000014</c:v>
                </c:pt>
                <c:pt idx="593">
                  <c:v>8.7710000000000008</c:v>
                </c:pt>
                <c:pt idx="594">
                  <c:v>8.7710000000000008</c:v>
                </c:pt>
                <c:pt idx="595">
                  <c:v>8.7720000000000056</c:v>
                </c:pt>
                <c:pt idx="596">
                  <c:v>8.7809999999999988</c:v>
                </c:pt>
                <c:pt idx="597">
                  <c:v>8.7730000000000032</c:v>
                </c:pt>
                <c:pt idx="598">
                  <c:v>8.6750000000000025</c:v>
                </c:pt>
                <c:pt idx="599">
                  <c:v>8.5020000000000007</c:v>
                </c:pt>
                <c:pt idx="600">
                  <c:v>8.5310000000000006</c:v>
                </c:pt>
                <c:pt idx="601">
                  <c:v>8.762000000000004</c:v>
                </c:pt>
                <c:pt idx="602">
                  <c:v>8.4550000000000267</c:v>
                </c:pt>
                <c:pt idx="603">
                  <c:v>7.9879999999999951</c:v>
                </c:pt>
                <c:pt idx="604">
                  <c:v>7.9450000000000021</c:v>
                </c:pt>
                <c:pt idx="605">
                  <c:v>8.0230000000000015</c:v>
                </c:pt>
                <c:pt idx="606">
                  <c:v>8.2000000000000011</c:v>
                </c:pt>
                <c:pt idx="607">
                  <c:v>8.1770000000000032</c:v>
                </c:pt>
                <c:pt idx="608">
                  <c:v>8.1070000000000029</c:v>
                </c:pt>
                <c:pt idx="609">
                  <c:v>8.1070000000000011</c:v>
                </c:pt>
                <c:pt idx="610">
                  <c:v>8.0910000000000029</c:v>
                </c:pt>
                <c:pt idx="611">
                  <c:v>7.4379999999999979</c:v>
                </c:pt>
                <c:pt idx="612">
                  <c:v>7.2589999999999977</c:v>
                </c:pt>
                <c:pt idx="613">
                  <c:v>6.7660000000000009</c:v>
                </c:pt>
                <c:pt idx="614">
                  <c:v>6.3269999999999955</c:v>
                </c:pt>
                <c:pt idx="615">
                  <c:v>6.3269999999999955</c:v>
                </c:pt>
                <c:pt idx="616">
                  <c:v>6.6710000000000003</c:v>
                </c:pt>
                <c:pt idx="617">
                  <c:v>6.7359999999999998</c:v>
                </c:pt>
                <c:pt idx="618">
                  <c:v>7.1090000000000009</c:v>
                </c:pt>
                <c:pt idx="619">
                  <c:v>6.9350000000000023</c:v>
                </c:pt>
                <c:pt idx="620">
                  <c:v>6.9180000000000019</c:v>
                </c:pt>
                <c:pt idx="621">
                  <c:v>6.6089999999999955</c:v>
                </c:pt>
                <c:pt idx="622">
                  <c:v>6.5120000000000005</c:v>
                </c:pt>
                <c:pt idx="623">
                  <c:v>6.8359999999999976</c:v>
                </c:pt>
                <c:pt idx="624">
                  <c:v>6.7860000000000031</c:v>
                </c:pt>
                <c:pt idx="625">
                  <c:v>6.6719999999999979</c:v>
                </c:pt>
                <c:pt idx="626">
                  <c:v>6.6739999999999995</c:v>
                </c:pt>
                <c:pt idx="627">
                  <c:v>6.6569999999999965</c:v>
                </c:pt>
                <c:pt idx="628">
                  <c:v>7.0619999999999949</c:v>
                </c:pt>
                <c:pt idx="629">
                  <c:v>7.4560000000000004</c:v>
                </c:pt>
                <c:pt idx="630">
                  <c:v>7.3359999999999959</c:v>
                </c:pt>
                <c:pt idx="631">
                  <c:v>7.2890000000000033</c:v>
                </c:pt>
                <c:pt idx="632">
                  <c:v>6.9519999999999982</c:v>
                </c:pt>
                <c:pt idx="633">
                  <c:v>7.5410000000000021</c:v>
                </c:pt>
                <c:pt idx="634">
                  <c:v>7.5119999999999987</c:v>
                </c:pt>
                <c:pt idx="635">
                  <c:v>7.759999999999998</c:v>
                </c:pt>
                <c:pt idx="636">
                  <c:v>7.8450000000000042</c:v>
                </c:pt>
                <c:pt idx="637">
                  <c:v>7.6869999999999949</c:v>
                </c:pt>
                <c:pt idx="638">
                  <c:v>7.4519999999999964</c:v>
                </c:pt>
                <c:pt idx="639">
                  <c:v>7.6429999999999945</c:v>
                </c:pt>
                <c:pt idx="640">
                  <c:v>7.7099999999999964</c:v>
                </c:pt>
                <c:pt idx="641">
                  <c:v>7.7189999999999959</c:v>
                </c:pt>
                <c:pt idx="642">
                  <c:v>7.9830000000000023</c:v>
                </c:pt>
                <c:pt idx="643">
                  <c:v>7.8759999999999986</c:v>
                </c:pt>
                <c:pt idx="644">
                  <c:v>7.6989999999999945</c:v>
                </c:pt>
                <c:pt idx="645">
                  <c:v>7.7499999999999991</c:v>
                </c:pt>
                <c:pt idx="646">
                  <c:v>7.8019999999999978</c:v>
                </c:pt>
                <c:pt idx="647">
                  <c:v>7.7409999999999979</c:v>
                </c:pt>
                <c:pt idx="648">
                  <c:v>7.6099999999999985</c:v>
                </c:pt>
                <c:pt idx="649">
                  <c:v>7.5700000000000012</c:v>
                </c:pt>
                <c:pt idx="650">
                  <c:v>7.5450000000000017</c:v>
                </c:pt>
                <c:pt idx="651">
                  <c:v>7.3619999999999965</c:v>
                </c:pt>
                <c:pt idx="652">
                  <c:v>7.286999999999999</c:v>
                </c:pt>
                <c:pt idx="653">
                  <c:v>7.2639999999999985</c:v>
                </c:pt>
                <c:pt idx="654">
                  <c:v>7.14</c:v>
                </c:pt>
                <c:pt idx="655">
                  <c:v>7.0909999999999975</c:v>
                </c:pt>
                <c:pt idx="656">
                  <c:v>7.0849999999999955</c:v>
                </c:pt>
                <c:pt idx="657">
                  <c:v>7.6160000000000005</c:v>
                </c:pt>
                <c:pt idx="658">
                  <c:v>7.6339999999999995</c:v>
                </c:pt>
                <c:pt idx="659">
                  <c:v>7.6489999999999965</c:v>
                </c:pt>
                <c:pt idx="660">
                  <c:v>7.7039999999999997</c:v>
                </c:pt>
                <c:pt idx="661">
                  <c:v>7.7029999999999976</c:v>
                </c:pt>
                <c:pt idx="662">
                  <c:v>7.1570000000000045</c:v>
                </c:pt>
                <c:pt idx="663">
                  <c:v>7.1169999999999956</c:v>
                </c:pt>
                <c:pt idx="664">
                  <c:v>7.0179999999999945</c:v>
                </c:pt>
                <c:pt idx="665">
                  <c:v>6.7019999999999991</c:v>
                </c:pt>
                <c:pt idx="666">
                  <c:v>6.4060000000000024</c:v>
                </c:pt>
                <c:pt idx="667">
                  <c:v>6.09</c:v>
                </c:pt>
                <c:pt idx="668">
                  <c:v>5.6479999999999855</c:v>
                </c:pt>
                <c:pt idx="669">
                  <c:v>5.331999999999999</c:v>
                </c:pt>
                <c:pt idx="670">
                  <c:v>5.1799999999999979</c:v>
                </c:pt>
                <c:pt idx="671">
                  <c:v>5.0550000000000006</c:v>
                </c:pt>
                <c:pt idx="672">
                  <c:v>4.7109999999999985</c:v>
                </c:pt>
                <c:pt idx="673">
                  <c:v>4.6099999999999985</c:v>
                </c:pt>
                <c:pt idx="674">
                  <c:v>4.4709999999999983</c:v>
                </c:pt>
                <c:pt idx="675">
                  <c:v>4.453999999999998</c:v>
                </c:pt>
                <c:pt idx="676">
                  <c:v>4.4920000000000027</c:v>
                </c:pt>
                <c:pt idx="677">
                  <c:v>4.3149999999999853</c:v>
                </c:pt>
                <c:pt idx="678">
                  <c:v>4.2819999999999991</c:v>
                </c:pt>
                <c:pt idx="679">
                  <c:v>3.8810000000000007</c:v>
                </c:pt>
                <c:pt idx="680">
                  <c:v>3.1030000000000042</c:v>
                </c:pt>
                <c:pt idx="681">
                  <c:v>3.0819999999999981</c:v>
                </c:pt>
                <c:pt idx="682">
                  <c:v>3.6840000000000002</c:v>
                </c:pt>
                <c:pt idx="683">
                  <c:v>3.6500000000000021</c:v>
                </c:pt>
                <c:pt idx="684">
                  <c:v>3.8500000000000023</c:v>
                </c:pt>
                <c:pt idx="685">
                  <c:v>4.1000000000000005</c:v>
                </c:pt>
                <c:pt idx="686">
                  <c:v>4.0900000000000025</c:v>
                </c:pt>
                <c:pt idx="687">
                  <c:v>4.4700000000000024</c:v>
                </c:pt>
                <c:pt idx="688">
                  <c:v>4.3400000000000016</c:v>
                </c:pt>
                <c:pt idx="689">
                  <c:v>4.1099999999999985</c:v>
                </c:pt>
                <c:pt idx="690">
                  <c:v>4.1199999999999966</c:v>
                </c:pt>
                <c:pt idx="691">
                  <c:v>4.1400000000000015</c:v>
                </c:pt>
                <c:pt idx="692">
                  <c:v>4.2999999999999972</c:v>
                </c:pt>
                <c:pt idx="693">
                  <c:v>4.3099999999999961</c:v>
                </c:pt>
                <c:pt idx="694">
                  <c:v>4.4099999999999984</c:v>
                </c:pt>
                <c:pt idx="695">
                  <c:v>4.5100000000000007</c:v>
                </c:pt>
                <c:pt idx="696">
                  <c:v>5.1019999999999985</c:v>
                </c:pt>
                <c:pt idx="697">
                  <c:v>5.3449999999999855</c:v>
                </c:pt>
                <c:pt idx="698">
                  <c:v>5.6810000000000027</c:v>
                </c:pt>
                <c:pt idx="699">
                  <c:v>5.450999999999997</c:v>
                </c:pt>
                <c:pt idx="700">
                  <c:v>5.5889999999999995</c:v>
                </c:pt>
                <c:pt idx="701">
                  <c:v>5.535000000000001</c:v>
                </c:pt>
                <c:pt idx="702">
                  <c:v>5.1060000000000016</c:v>
                </c:pt>
                <c:pt idx="703">
                  <c:v>4.5750000000000002</c:v>
                </c:pt>
                <c:pt idx="704">
                  <c:v>4.375</c:v>
                </c:pt>
                <c:pt idx="705">
                  <c:v>4.5539999999999985</c:v>
                </c:pt>
                <c:pt idx="706">
                  <c:v>4.0850000000000009</c:v>
                </c:pt>
                <c:pt idx="707">
                  <c:v>3.9480000000000004</c:v>
                </c:pt>
                <c:pt idx="708">
                  <c:v>3.637999999999999</c:v>
                </c:pt>
                <c:pt idx="709">
                  <c:v>3.6409999999999982</c:v>
                </c:pt>
                <c:pt idx="710">
                  <c:v>3.5640000000000032</c:v>
                </c:pt>
                <c:pt idx="711">
                  <c:v>3.5230000000000006</c:v>
                </c:pt>
                <c:pt idx="712">
                  <c:v>3.5220000000000029</c:v>
                </c:pt>
                <c:pt idx="713">
                  <c:v>3.5189999999999997</c:v>
                </c:pt>
                <c:pt idx="714">
                  <c:v>3.7640000000000042</c:v>
                </c:pt>
                <c:pt idx="715">
                  <c:v>3.7800000000000011</c:v>
                </c:pt>
                <c:pt idx="716">
                  <c:v>3.8719999999999977</c:v>
                </c:pt>
                <c:pt idx="717">
                  <c:v>4.3009999999999975</c:v>
                </c:pt>
                <c:pt idx="718">
                  <c:v>4.7900000000000009</c:v>
                </c:pt>
                <c:pt idx="719">
                  <c:v>4.8569999999999975</c:v>
                </c:pt>
                <c:pt idx="720">
                  <c:v>4.6370000000000005</c:v>
                </c:pt>
                <c:pt idx="721">
                  <c:v>4.5840000000000005</c:v>
                </c:pt>
                <c:pt idx="722">
                  <c:v>4.6369999999999978</c:v>
                </c:pt>
                <c:pt idx="723">
                  <c:v>4.6009999999999955</c:v>
                </c:pt>
                <c:pt idx="724">
                  <c:v>4.4979999999999976</c:v>
                </c:pt>
                <c:pt idx="725">
                  <c:v>4.3549999999999809</c:v>
                </c:pt>
                <c:pt idx="726">
                  <c:v>4.5499999999999963</c:v>
                </c:pt>
                <c:pt idx="727">
                  <c:v>4.4900000000000029</c:v>
                </c:pt>
                <c:pt idx="728">
                  <c:v>4.4760000000000124</c:v>
                </c:pt>
                <c:pt idx="729">
                  <c:v>4.3499999999999961</c:v>
                </c:pt>
                <c:pt idx="730">
                  <c:v>4.1780000000000017</c:v>
                </c:pt>
                <c:pt idx="731">
                  <c:v>4.0199999999999969</c:v>
                </c:pt>
                <c:pt idx="732">
                  <c:v>3.6850000000000005</c:v>
                </c:pt>
                <c:pt idx="733">
                  <c:v>3.4810000000000008</c:v>
                </c:pt>
                <c:pt idx="734">
                  <c:v>3.3189999999999977</c:v>
                </c:pt>
                <c:pt idx="735">
                  <c:v>3.1620000000000026</c:v>
                </c:pt>
                <c:pt idx="736">
                  <c:v>3.2140000000000013</c:v>
                </c:pt>
                <c:pt idx="737">
                  <c:v>3.1319999999999997</c:v>
                </c:pt>
                <c:pt idx="738">
                  <c:v>3.3970000000000007</c:v>
                </c:pt>
                <c:pt idx="739">
                  <c:v>3.3230000000000004</c:v>
                </c:pt>
                <c:pt idx="740">
                  <c:v>3.2289999999999992</c:v>
                </c:pt>
                <c:pt idx="741">
                  <c:v>3.3759999999999977</c:v>
                </c:pt>
                <c:pt idx="742">
                  <c:v>3.0219999999999998</c:v>
                </c:pt>
                <c:pt idx="743">
                  <c:v>2.9699999999999998</c:v>
                </c:pt>
                <c:pt idx="744">
                  <c:v>2.9419999999999997</c:v>
                </c:pt>
                <c:pt idx="745">
                  <c:v>2.9530000000000007</c:v>
                </c:pt>
                <c:pt idx="746">
                  <c:v>2.950999999999997</c:v>
                </c:pt>
                <c:pt idx="747">
                  <c:v>3.0149999999999988</c:v>
                </c:pt>
                <c:pt idx="748">
                  <c:v>3.1230000000000002</c:v>
                </c:pt>
                <c:pt idx="749">
                  <c:v>3.2420000000000031</c:v>
                </c:pt>
                <c:pt idx="750">
                  <c:v>3.51</c:v>
                </c:pt>
                <c:pt idx="751">
                  <c:v>3.3529999999999927</c:v>
                </c:pt>
                <c:pt idx="752">
                  <c:v>3.4099999999999997</c:v>
                </c:pt>
                <c:pt idx="753">
                  <c:v>3.7050000000000032</c:v>
                </c:pt>
                <c:pt idx="754">
                  <c:v>4.0720000000000001</c:v>
                </c:pt>
                <c:pt idx="755">
                  <c:v>3.9999999999999987</c:v>
                </c:pt>
                <c:pt idx="756">
                  <c:v>3.8319999999999967</c:v>
                </c:pt>
                <c:pt idx="757">
                  <c:v>3.7490000000000032</c:v>
                </c:pt>
                <c:pt idx="758">
                  <c:v>3.9729999999999968</c:v>
                </c:pt>
                <c:pt idx="759">
                  <c:v>4.1179999999999808</c:v>
                </c:pt>
                <c:pt idx="760">
                  <c:v>3.9979999999999993</c:v>
                </c:pt>
                <c:pt idx="761">
                  <c:v>3.8489999999999998</c:v>
                </c:pt>
                <c:pt idx="762">
                  <c:v>3.7609999999999992</c:v>
                </c:pt>
                <c:pt idx="763">
                  <c:v>3.6739999999999995</c:v>
                </c:pt>
                <c:pt idx="764">
                  <c:v>3.2569999999999988</c:v>
                </c:pt>
                <c:pt idx="765">
                  <c:v>3.1150000000000007</c:v>
                </c:pt>
                <c:pt idx="766">
                  <c:v>3.349000000000002</c:v>
                </c:pt>
                <c:pt idx="767">
                  <c:v>3.5409999999999986</c:v>
                </c:pt>
                <c:pt idx="768">
                  <c:v>3.5000000000000009</c:v>
                </c:pt>
                <c:pt idx="769">
                  <c:v>3.2490000000000001</c:v>
                </c:pt>
                <c:pt idx="770">
                  <c:v>3.1789999999999985</c:v>
                </c:pt>
                <c:pt idx="771">
                  <c:v>3.6059999999999981</c:v>
                </c:pt>
                <c:pt idx="772">
                  <c:v>3.2400000000000042</c:v>
                </c:pt>
                <c:pt idx="773">
                  <c:v>3.3869999999999978</c:v>
                </c:pt>
                <c:pt idx="774">
                  <c:v>3.8799999999999977</c:v>
                </c:pt>
                <c:pt idx="775">
                  <c:v>4.0619999999999985</c:v>
                </c:pt>
                <c:pt idx="776">
                  <c:v>3.5469999999999979</c:v>
                </c:pt>
                <c:pt idx="777">
                  <c:v>3.1799999999999962</c:v>
                </c:pt>
                <c:pt idx="778">
                  <c:v>3.1789999999999985</c:v>
                </c:pt>
                <c:pt idx="779">
                  <c:v>3.1769999999999987</c:v>
                </c:pt>
                <c:pt idx="780">
                  <c:v>3.1010000000000026</c:v>
                </c:pt>
                <c:pt idx="781">
                  <c:v>3.1179999999999986</c:v>
                </c:pt>
                <c:pt idx="782">
                  <c:v>3.0700000000000038</c:v>
                </c:pt>
                <c:pt idx="783">
                  <c:v>2.900999999999998</c:v>
                </c:pt>
                <c:pt idx="784">
                  <c:v>2.8989999999999978</c:v>
                </c:pt>
                <c:pt idx="785">
                  <c:v>3.0519999999999987</c:v>
                </c:pt>
                <c:pt idx="786">
                  <c:v>3.1610000000000005</c:v>
                </c:pt>
                <c:pt idx="787">
                  <c:v>3.2519999999999971</c:v>
                </c:pt>
                <c:pt idx="788">
                  <c:v>2.8519999999999968</c:v>
                </c:pt>
                <c:pt idx="789">
                  <c:v>2.5970000000000004</c:v>
                </c:pt>
                <c:pt idx="790">
                  <c:v>2.5619999999999976</c:v>
                </c:pt>
                <c:pt idx="791">
                  <c:v>2.6540000000000008</c:v>
                </c:pt>
                <c:pt idx="792">
                  <c:v>2.7229999999999999</c:v>
                </c:pt>
                <c:pt idx="793">
                  <c:v>2.883</c:v>
                </c:pt>
                <c:pt idx="794">
                  <c:v>3.0370000000000008</c:v>
                </c:pt>
                <c:pt idx="795">
                  <c:v>3.0330000000000013</c:v>
                </c:pt>
                <c:pt idx="796">
                  <c:v>2.8259999999999987</c:v>
                </c:pt>
                <c:pt idx="797">
                  <c:v>2.8480000000000008</c:v>
                </c:pt>
                <c:pt idx="798">
                  <c:v>2.9989999999999997</c:v>
                </c:pt>
                <c:pt idx="799">
                  <c:v>3.0330000000000013</c:v>
                </c:pt>
                <c:pt idx="800">
                  <c:v>2.8419999999999979</c:v>
                </c:pt>
                <c:pt idx="801">
                  <c:v>2.820999999999998</c:v>
                </c:pt>
                <c:pt idx="802">
                  <c:v>2.9280000000000017</c:v>
                </c:pt>
                <c:pt idx="803">
                  <c:v>3.0270000000000019</c:v>
                </c:pt>
                <c:pt idx="804">
                  <c:v>3.0079999999999982</c:v>
                </c:pt>
                <c:pt idx="805">
                  <c:v>2.9069999999999974</c:v>
                </c:pt>
                <c:pt idx="806">
                  <c:v>2.8670000000000018</c:v>
                </c:pt>
                <c:pt idx="807">
                  <c:v>2.8200000000000003</c:v>
                </c:pt>
                <c:pt idx="808">
                  <c:v>3.3989999999999987</c:v>
                </c:pt>
                <c:pt idx="809">
                  <c:v>3.677999999999999</c:v>
                </c:pt>
                <c:pt idx="810">
                  <c:v>3.8269999999999977</c:v>
                </c:pt>
                <c:pt idx="811">
                  <c:v>3.1880000000000002</c:v>
                </c:pt>
                <c:pt idx="812">
                  <c:v>2.7160000000000029</c:v>
                </c:pt>
                <c:pt idx="813">
                  <c:v>2.4359999999999977</c:v>
                </c:pt>
                <c:pt idx="814">
                  <c:v>2.5579999999999981</c:v>
                </c:pt>
                <c:pt idx="815">
                  <c:v>2.6209999999999982</c:v>
                </c:pt>
                <c:pt idx="816">
                  <c:v>2.6900000000000013</c:v>
                </c:pt>
                <c:pt idx="817">
                  <c:v>2.629999999999999</c:v>
                </c:pt>
                <c:pt idx="818">
                  <c:v>2.5499999999999989</c:v>
                </c:pt>
                <c:pt idx="819">
                  <c:v>2.3919999999999977</c:v>
                </c:pt>
                <c:pt idx="820">
                  <c:v>2.4239999999999995</c:v>
                </c:pt>
                <c:pt idx="821">
                  <c:v>2.3739999999999997</c:v>
                </c:pt>
                <c:pt idx="822">
                  <c:v>2.4829999999999997</c:v>
                </c:pt>
                <c:pt idx="823">
                  <c:v>2.6659999999999995</c:v>
                </c:pt>
                <c:pt idx="824">
                  <c:v>2.6440000000000019</c:v>
                </c:pt>
                <c:pt idx="825">
                  <c:v>2.4029999999999987</c:v>
                </c:pt>
                <c:pt idx="826">
                  <c:v>2.3659999999999997</c:v>
                </c:pt>
                <c:pt idx="827">
                  <c:v>2.3379999999999987</c:v>
                </c:pt>
                <c:pt idx="828">
                  <c:v>2.3319999999999963</c:v>
                </c:pt>
                <c:pt idx="829">
                  <c:v>2.2149999999999981</c:v>
                </c:pt>
                <c:pt idx="830">
                  <c:v>2.2840000000000016</c:v>
                </c:pt>
                <c:pt idx="831">
                  <c:v>2.1369999999999978</c:v>
                </c:pt>
                <c:pt idx="832">
                  <c:v>1.9690000000000041</c:v>
                </c:pt>
                <c:pt idx="833">
                  <c:v>1.8300000000000027</c:v>
                </c:pt>
                <c:pt idx="834">
                  <c:v>1.830999999999992</c:v>
                </c:pt>
                <c:pt idx="835">
                  <c:v>1.7969999999999957</c:v>
                </c:pt>
                <c:pt idx="836">
                  <c:v>1.7089999999999956</c:v>
                </c:pt>
                <c:pt idx="837">
                  <c:v>1.8490000000000029</c:v>
                </c:pt>
                <c:pt idx="838">
                  <c:v>2.0680000000000032</c:v>
                </c:pt>
                <c:pt idx="839">
                  <c:v>2.049000000000003</c:v>
                </c:pt>
                <c:pt idx="840">
                  <c:v>1.9680000000000049</c:v>
                </c:pt>
                <c:pt idx="841">
                  <c:v>1.9379999999999957</c:v>
                </c:pt>
                <c:pt idx="842">
                  <c:v>1.926000000000005</c:v>
                </c:pt>
                <c:pt idx="843">
                  <c:v>1.9200000000000021</c:v>
                </c:pt>
                <c:pt idx="844">
                  <c:v>1.7879999999999925</c:v>
                </c:pt>
                <c:pt idx="845">
                  <c:v>1.785000000000001</c:v>
                </c:pt>
                <c:pt idx="846">
                  <c:v>1.915</c:v>
                </c:pt>
                <c:pt idx="847">
                  <c:v>1.9119999999999935</c:v>
                </c:pt>
                <c:pt idx="848">
                  <c:v>3.6399999999999988</c:v>
                </c:pt>
                <c:pt idx="849">
                  <c:v>3.6390000000000007</c:v>
                </c:pt>
                <c:pt idx="850">
                  <c:v>3.6390000000000007</c:v>
                </c:pt>
                <c:pt idx="851">
                  <c:v>3.7440000000000011</c:v>
                </c:pt>
                <c:pt idx="852">
                  <c:v>3.873000000000002</c:v>
                </c:pt>
                <c:pt idx="853">
                  <c:v>3.9149999999999987</c:v>
                </c:pt>
                <c:pt idx="854">
                  <c:v>3.6419999999999986</c:v>
                </c:pt>
                <c:pt idx="855">
                  <c:v>3.1829999999999981</c:v>
                </c:pt>
                <c:pt idx="856">
                  <c:v>3.2719999999999994</c:v>
                </c:pt>
                <c:pt idx="857">
                  <c:v>3.2980000000000009</c:v>
                </c:pt>
                <c:pt idx="858">
                  <c:v>3.3319999999999967</c:v>
                </c:pt>
                <c:pt idx="859">
                  <c:v>3.3759999999999968</c:v>
                </c:pt>
                <c:pt idx="860">
                  <c:v>3.5750000000000037</c:v>
                </c:pt>
                <c:pt idx="861">
                  <c:v>3.4839999999999982</c:v>
                </c:pt>
                <c:pt idx="862">
                  <c:v>3.6459999999999981</c:v>
                </c:pt>
                <c:pt idx="863">
                  <c:v>3.8969999999999967</c:v>
                </c:pt>
                <c:pt idx="864">
                  <c:v>3.8829999999999965</c:v>
                </c:pt>
                <c:pt idx="865">
                  <c:v>4.1179999999999808</c:v>
                </c:pt>
                <c:pt idx="866">
                  <c:v>4.3610000000000015</c:v>
                </c:pt>
                <c:pt idx="867">
                  <c:v>4.6410000000000018</c:v>
                </c:pt>
                <c:pt idx="868">
                  <c:v>4.3379999999999965</c:v>
                </c:pt>
                <c:pt idx="869">
                  <c:v>4.1659999999999817</c:v>
                </c:pt>
                <c:pt idx="870">
                  <c:v>4.0839999999999987</c:v>
                </c:pt>
                <c:pt idx="871">
                  <c:v>4.3089999999999975</c:v>
                </c:pt>
                <c:pt idx="872">
                  <c:v>4.3119999999999958</c:v>
                </c:pt>
                <c:pt idx="873">
                  <c:v>4.7849999999999975</c:v>
                </c:pt>
                <c:pt idx="874">
                  <c:v>5.6959999999999855</c:v>
                </c:pt>
                <c:pt idx="875">
                  <c:v>4.7940000000000005</c:v>
                </c:pt>
                <c:pt idx="876">
                  <c:v>4.6939999999999955</c:v>
                </c:pt>
                <c:pt idx="877">
                  <c:v>4.4609999999999985</c:v>
                </c:pt>
                <c:pt idx="878">
                  <c:v>4.538000000000002</c:v>
                </c:pt>
                <c:pt idx="879">
                  <c:v>4.5460000000000012</c:v>
                </c:pt>
                <c:pt idx="880">
                  <c:v>4.4819999999999993</c:v>
                </c:pt>
                <c:pt idx="881">
                  <c:v>4.2099999999999982</c:v>
                </c:pt>
                <c:pt idx="882">
                  <c:v>3.8549999999999978</c:v>
                </c:pt>
                <c:pt idx="883">
                  <c:v>3.9290000000000003</c:v>
                </c:pt>
                <c:pt idx="884">
                  <c:v>4.0249999999999817</c:v>
                </c:pt>
                <c:pt idx="885">
                  <c:v>3.963000000000001</c:v>
                </c:pt>
                <c:pt idx="886">
                  <c:v>4.0569999999999995</c:v>
                </c:pt>
                <c:pt idx="887">
                  <c:v>4.049999999999998</c:v>
                </c:pt>
                <c:pt idx="888">
                  <c:v>4.1169999999999956</c:v>
                </c:pt>
                <c:pt idx="889">
                  <c:v>4.205000000000001</c:v>
                </c:pt>
                <c:pt idx="890">
                  <c:v>3.270000000000004</c:v>
                </c:pt>
                <c:pt idx="891">
                  <c:v>3.7470000000000052</c:v>
                </c:pt>
                <c:pt idx="892">
                  <c:v>4.2359999999999998</c:v>
                </c:pt>
                <c:pt idx="893">
                  <c:v>4.6369999999999978</c:v>
                </c:pt>
                <c:pt idx="894">
                  <c:v>6.6239999999999855</c:v>
                </c:pt>
                <c:pt idx="895">
                  <c:v>8.245000000000001</c:v>
                </c:pt>
                <c:pt idx="896">
                  <c:v>8.3700000000000028</c:v>
                </c:pt>
                <c:pt idx="897">
                  <c:v>7.3629999999999827</c:v>
                </c:pt>
                <c:pt idx="898">
                  <c:v>6.1979999999999844</c:v>
                </c:pt>
                <c:pt idx="899">
                  <c:v>5.4099999999999993</c:v>
                </c:pt>
                <c:pt idx="900">
                  <c:v>5.3849999999999945</c:v>
                </c:pt>
                <c:pt idx="901">
                  <c:v>5.1779999999999955</c:v>
                </c:pt>
                <c:pt idx="902">
                  <c:v>5.2239999999999975</c:v>
                </c:pt>
                <c:pt idx="903">
                  <c:v>4.9699999999999989</c:v>
                </c:pt>
                <c:pt idx="904">
                  <c:v>4.7389999999999999</c:v>
                </c:pt>
                <c:pt idx="905">
                  <c:v>4.4520000000000026</c:v>
                </c:pt>
                <c:pt idx="906">
                  <c:v>4.5829999999999975</c:v>
                </c:pt>
                <c:pt idx="907">
                  <c:v>4.8559999999999945</c:v>
                </c:pt>
                <c:pt idx="908">
                  <c:v>4.9809999999999999</c:v>
                </c:pt>
                <c:pt idx="909">
                  <c:v>5.1380000000000026</c:v>
                </c:pt>
                <c:pt idx="910">
                  <c:v>5.3569999999999975</c:v>
                </c:pt>
                <c:pt idx="911">
                  <c:v>5.8279999999999834</c:v>
                </c:pt>
                <c:pt idx="912">
                  <c:v>5.9590000000000032</c:v>
                </c:pt>
                <c:pt idx="913">
                  <c:v>5.61299999999998</c:v>
                </c:pt>
                <c:pt idx="914">
                  <c:v>5.3580000000000005</c:v>
                </c:pt>
                <c:pt idx="915">
                  <c:v>4.910000000000001</c:v>
                </c:pt>
                <c:pt idx="916">
                  <c:v>4.2989999999999995</c:v>
                </c:pt>
                <c:pt idx="917">
                  <c:v>4.3740000000000006</c:v>
                </c:pt>
                <c:pt idx="918">
                  <c:v>4.1269999999999945</c:v>
                </c:pt>
                <c:pt idx="919">
                  <c:v>3.8369999999999935</c:v>
                </c:pt>
                <c:pt idx="920">
                  <c:v>3.958999999999997</c:v>
                </c:pt>
                <c:pt idx="921">
                  <c:v>3.7910000000000021</c:v>
                </c:pt>
                <c:pt idx="922">
                  <c:v>3.8519999999999968</c:v>
                </c:pt>
                <c:pt idx="923">
                  <c:v>3.660000000000001</c:v>
                </c:pt>
                <c:pt idx="924">
                  <c:v>3.6570000000000036</c:v>
                </c:pt>
                <c:pt idx="925">
                  <c:v>3.7709999999999999</c:v>
                </c:pt>
                <c:pt idx="926">
                  <c:v>3.5840000000000005</c:v>
                </c:pt>
                <c:pt idx="927">
                  <c:v>3.7490000000000032</c:v>
                </c:pt>
                <c:pt idx="928">
                  <c:v>3.8319999999999967</c:v>
                </c:pt>
                <c:pt idx="929">
                  <c:v>3.5319999999999974</c:v>
                </c:pt>
                <c:pt idx="930">
                  <c:v>3.59</c:v>
                </c:pt>
                <c:pt idx="931">
                  <c:v>3.4209999999999985</c:v>
                </c:pt>
                <c:pt idx="932">
                  <c:v>3.5020000000000007</c:v>
                </c:pt>
                <c:pt idx="933">
                  <c:v>3.7450000000000032</c:v>
                </c:pt>
                <c:pt idx="934">
                  <c:v>4.0259999999999945</c:v>
                </c:pt>
                <c:pt idx="935">
                  <c:v>4.0110000000000001</c:v>
                </c:pt>
                <c:pt idx="936">
                  <c:v>3.7270000000000012</c:v>
                </c:pt>
                <c:pt idx="937">
                  <c:v>3.9019999999999966</c:v>
                </c:pt>
                <c:pt idx="938">
                  <c:v>3.7600000000000042</c:v>
                </c:pt>
                <c:pt idx="939">
                  <c:v>3.5169999999999968</c:v>
                </c:pt>
                <c:pt idx="940">
                  <c:v>3.4980000000000007</c:v>
                </c:pt>
                <c:pt idx="941">
                  <c:v>3.580000000000001</c:v>
                </c:pt>
                <c:pt idx="942">
                  <c:v>3.6769999999999969</c:v>
                </c:pt>
                <c:pt idx="943">
                  <c:v>3.6919999999999975</c:v>
                </c:pt>
                <c:pt idx="944">
                  <c:v>3.8640000000000008</c:v>
                </c:pt>
                <c:pt idx="945">
                  <c:v>4.0479999999999965</c:v>
                </c:pt>
                <c:pt idx="946">
                  <c:v>4.0119999999999978</c:v>
                </c:pt>
                <c:pt idx="947">
                  <c:v>4.03</c:v>
                </c:pt>
                <c:pt idx="948">
                  <c:v>3.9610000000000007</c:v>
                </c:pt>
                <c:pt idx="949">
                  <c:v>4.0229999999999855</c:v>
                </c:pt>
                <c:pt idx="950">
                  <c:v>4.0660000000000007</c:v>
                </c:pt>
                <c:pt idx="951">
                  <c:v>4.335</c:v>
                </c:pt>
                <c:pt idx="952">
                  <c:v>4.4479999999999986</c:v>
                </c:pt>
                <c:pt idx="953">
                  <c:v>4.4139999999999979</c:v>
                </c:pt>
                <c:pt idx="954">
                  <c:v>4.4880000000000031</c:v>
                </c:pt>
                <c:pt idx="955">
                  <c:v>4.3129999999999855</c:v>
                </c:pt>
                <c:pt idx="956">
                  <c:v>4.5239999999999965</c:v>
                </c:pt>
                <c:pt idx="957">
                  <c:v>4.4950000000000001</c:v>
                </c:pt>
                <c:pt idx="958">
                  <c:v>4.1939999999999955</c:v>
                </c:pt>
                <c:pt idx="959">
                  <c:v>4.3129999999999855</c:v>
                </c:pt>
                <c:pt idx="960">
                  <c:v>4.1320000000000006</c:v>
                </c:pt>
                <c:pt idx="961">
                  <c:v>4.2979999999999965</c:v>
                </c:pt>
                <c:pt idx="962">
                  <c:v>4.1990000000000016</c:v>
                </c:pt>
                <c:pt idx="963">
                  <c:v>3.7149999999999972</c:v>
                </c:pt>
                <c:pt idx="964">
                  <c:v>3.8009999999999997</c:v>
                </c:pt>
                <c:pt idx="965">
                  <c:v>3.6790000000000007</c:v>
                </c:pt>
                <c:pt idx="966">
                  <c:v>4.2390000000000034</c:v>
                </c:pt>
                <c:pt idx="967">
                  <c:v>4.4859999999999989</c:v>
                </c:pt>
                <c:pt idx="968">
                  <c:v>4.6810000000000018</c:v>
                </c:pt>
                <c:pt idx="969">
                  <c:v>4.5949999999999855</c:v>
                </c:pt>
                <c:pt idx="970">
                  <c:v>4.7319999999999984</c:v>
                </c:pt>
                <c:pt idx="971">
                  <c:v>4.6579999999999853</c:v>
                </c:pt>
                <c:pt idx="972">
                  <c:v>4.8720000000000008</c:v>
                </c:pt>
                <c:pt idx="973">
                  <c:v>4.8899999999999988</c:v>
                </c:pt>
                <c:pt idx="974">
                  <c:v>4.9189999999999978</c:v>
                </c:pt>
                <c:pt idx="975">
                  <c:v>4.8209999999999855</c:v>
                </c:pt>
                <c:pt idx="976">
                  <c:v>5.1509999999999945</c:v>
                </c:pt>
                <c:pt idx="977">
                  <c:v>5.3160000000000007</c:v>
                </c:pt>
                <c:pt idx="978">
                  <c:v>5.2830000000000021</c:v>
                </c:pt>
                <c:pt idx="979">
                  <c:v>5.1480000000000015</c:v>
                </c:pt>
                <c:pt idx="980">
                  <c:v>5.1750000000000007</c:v>
                </c:pt>
                <c:pt idx="981">
                  <c:v>4.876999999999998</c:v>
                </c:pt>
                <c:pt idx="982">
                  <c:v>4.6830000000000016</c:v>
                </c:pt>
                <c:pt idx="983">
                  <c:v>4.6899999999999986</c:v>
                </c:pt>
                <c:pt idx="984">
                  <c:v>4.5710000000000024</c:v>
                </c:pt>
                <c:pt idx="985">
                  <c:v>4.3190000000000017</c:v>
                </c:pt>
                <c:pt idx="986">
                  <c:v>4.245000000000001</c:v>
                </c:pt>
                <c:pt idx="987">
                  <c:v>4.3389999999999995</c:v>
                </c:pt>
                <c:pt idx="988">
                  <c:v>4.2219999999999969</c:v>
                </c:pt>
                <c:pt idx="989">
                  <c:v>4.2810000000000024</c:v>
                </c:pt>
                <c:pt idx="990">
                  <c:v>4.1209999999999845</c:v>
                </c:pt>
                <c:pt idx="991">
                  <c:v>4.0309999999999979</c:v>
                </c:pt>
                <c:pt idx="992">
                  <c:v>4.0899999999999981</c:v>
                </c:pt>
                <c:pt idx="993">
                  <c:v>4.0289999999999955</c:v>
                </c:pt>
                <c:pt idx="994">
                  <c:v>4.049999999999998</c:v>
                </c:pt>
                <c:pt idx="995">
                  <c:v>3.9049999999999985</c:v>
                </c:pt>
                <c:pt idx="996">
                  <c:v>3.631000000000002</c:v>
                </c:pt>
                <c:pt idx="997">
                  <c:v>3.7760000000000007</c:v>
                </c:pt>
                <c:pt idx="998">
                  <c:v>3.8109999999999977</c:v>
                </c:pt>
                <c:pt idx="999">
                  <c:v>4.0329999999999977</c:v>
                </c:pt>
                <c:pt idx="1000">
                  <c:v>4.0830000000000011</c:v>
                </c:pt>
                <c:pt idx="1001">
                  <c:v>4.2810000000000024</c:v>
                </c:pt>
                <c:pt idx="1002">
                  <c:v>4.1969999999999965</c:v>
                </c:pt>
                <c:pt idx="1003">
                  <c:v>3.9299999999999979</c:v>
                </c:pt>
                <c:pt idx="1004">
                  <c:v>4.8199999999999985</c:v>
                </c:pt>
                <c:pt idx="1005">
                  <c:v>4.7130000000000027</c:v>
                </c:pt>
                <c:pt idx="1006">
                  <c:v>4.6069999999999975</c:v>
                </c:pt>
                <c:pt idx="1007">
                  <c:v>4.5189999999999975</c:v>
                </c:pt>
                <c:pt idx="1008">
                  <c:v>4.6249999999999769</c:v>
                </c:pt>
                <c:pt idx="1009">
                  <c:v>4.5109999999999975</c:v>
                </c:pt>
                <c:pt idx="1010">
                  <c:v>4.1499999999999995</c:v>
                </c:pt>
                <c:pt idx="1011">
                  <c:v>4.3130000000000015</c:v>
                </c:pt>
                <c:pt idx="1012">
                  <c:v>4.1349999999999945</c:v>
                </c:pt>
                <c:pt idx="1013">
                  <c:v>4.1269999999999945</c:v>
                </c:pt>
                <c:pt idx="1014">
                  <c:v>3.9469999999999983</c:v>
                </c:pt>
                <c:pt idx="1015">
                  <c:v>3.8829999999999965</c:v>
                </c:pt>
                <c:pt idx="1016">
                  <c:v>4.2200000000000015</c:v>
                </c:pt>
                <c:pt idx="1017">
                  <c:v>4.6679999999999806</c:v>
                </c:pt>
                <c:pt idx="1018">
                  <c:v>4.9900000000000011</c:v>
                </c:pt>
                <c:pt idx="1019">
                  <c:v>4.9900000000000011</c:v>
                </c:pt>
                <c:pt idx="1020">
                  <c:v>5.2749999999999986</c:v>
                </c:pt>
                <c:pt idx="1021">
                  <c:v>5.8599999999999985</c:v>
                </c:pt>
                <c:pt idx="1022">
                  <c:v>5.4300000000000024</c:v>
                </c:pt>
                <c:pt idx="1023">
                  <c:v>4.9400000000000022</c:v>
                </c:pt>
                <c:pt idx="1024">
                  <c:v>4.870000000000001</c:v>
                </c:pt>
                <c:pt idx="1025">
                  <c:v>4.9110000000000031</c:v>
                </c:pt>
                <c:pt idx="1026">
                  <c:v>4.7699999999999987</c:v>
                </c:pt>
                <c:pt idx="1027">
                  <c:v>4.5799999999999974</c:v>
                </c:pt>
                <c:pt idx="1028">
                  <c:v>4.3829999999999965</c:v>
                </c:pt>
                <c:pt idx="1029">
                  <c:v>4.5829999999999975</c:v>
                </c:pt>
                <c:pt idx="1030">
                  <c:v>4.740000000000002</c:v>
                </c:pt>
                <c:pt idx="1031">
                  <c:v>4.8599999999999977</c:v>
                </c:pt>
                <c:pt idx="1032">
                  <c:v>4.7399999999999984</c:v>
                </c:pt>
                <c:pt idx="1033">
                  <c:v>4.72</c:v>
                </c:pt>
                <c:pt idx="1034">
                  <c:v>4.6099999999999985</c:v>
                </c:pt>
                <c:pt idx="1035">
                  <c:v>4.4999999999999973</c:v>
                </c:pt>
                <c:pt idx="1036">
                  <c:v>4.5000000000000018</c:v>
                </c:pt>
                <c:pt idx="1037">
                  <c:v>4.4800000000000004</c:v>
                </c:pt>
                <c:pt idx="1038">
                  <c:v>4.5100000000000007</c:v>
                </c:pt>
                <c:pt idx="1039">
                  <c:v>4.5500000000000007</c:v>
                </c:pt>
                <c:pt idx="1040">
                  <c:v>4.4500000000000028</c:v>
                </c:pt>
                <c:pt idx="1041">
                  <c:v>4.5299999999999985</c:v>
                </c:pt>
                <c:pt idx="1042">
                  <c:v>4.5599999999999996</c:v>
                </c:pt>
                <c:pt idx="1043">
                  <c:v>4.7700000000000031</c:v>
                </c:pt>
                <c:pt idx="1044">
                  <c:v>4.870000000000001</c:v>
                </c:pt>
                <c:pt idx="1045">
                  <c:v>4.1699999999999955</c:v>
                </c:pt>
                <c:pt idx="1046">
                  <c:v>4.0899999999999981</c:v>
                </c:pt>
                <c:pt idx="1047">
                  <c:v>4.3700000000000028</c:v>
                </c:pt>
                <c:pt idx="1048">
                  <c:v>4.3700000000000028</c:v>
                </c:pt>
                <c:pt idx="1049">
                  <c:v>4.4300000000000024</c:v>
                </c:pt>
                <c:pt idx="1050">
                  <c:v>4.5299999999999985</c:v>
                </c:pt>
                <c:pt idx="1051">
                  <c:v>4.68</c:v>
                </c:pt>
                <c:pt idx="1052">
                  <c:v>3.9999999999999987</c:v>
                </c:pt>
                <c:pt idx="1053">
                  <c:v>3.7299999999999982</c:v>
                </c:pt>
                <c:pt idx="1054">
                  <c:v>3.67</c:v>
                </c:pt>
                <c:pt idx="1055">
                  <c:v>3.8200000000000007</c:v>
                </c:pt>
                <c:pt idx="1056">
                  <c:v>3.6900000000000022</c:v>
                </c:pt>
                <c:pt idx="1057">
                  <c:v>3.3199999999999967</c:v>
                </c:pt>
                <c:pt idx="1058">
                  <c:v>3.2299999999999995</c:v>
                </c:pt>
                <c:pt idx="1059">
                  <c:v>3.0200000000000005</c:v>
                </c:pt>
                <c:pt idx="1060">
                  <c:v>3.0699999999999994</c:v>
                </c:pt>
                <c:pt idx="1061">
                  <c:v>3.3200000000000029</c:v>
                </c:pt>
                <c:pt idx="1062">
                  <c:v>3.3299999999999974</c:v>
                </c:pt>
                <c:pt idx="1063">
                  <c:v>3.450000000000002</c:v>
                </c:pt>
                <c:pt idx="1064">
                  <c:v>3.51</c:v>
                </c:pt>
                <c:pt idx="1065">
                  <c:v>3.450000000000002</c:v>
                </c:pt>
                <c:pt idx="1066">
                  <c:v>3.0799999999999983</c:v>
                </c:pt>
                <c:pt idx="1067">
                  <c:v>3.0099999999999971</c:v>
                </c:pt>
                <c:pt idx="1068">
                  <c:v>3.2299999999999995</c:v>
                </c:pt>
                <c:pt idx="1069">
                  <c:v>3.3800000000000008</c:v>
                </c:pt>
                <c:pt idx="1070">
                  <c:v>3.4299999999999997</c:v>
                </c:pt>
                <c:pt idx="1071">
                  <c:v>3.4699999999999998</c:v>
                </c:pt>
                <c:pt idx="1072">
                  <c:v>3.4600000000000009</c:v>
                </c:pt>
                <c:pt idx="1073">
                  <c:v>3.4200000000000008</c:v>
                </c:pt>
                <c:pt idx="1074">
                  <c:v>3.3499999999999988</c:v>
                </c:pt>
                <c:pt idx="1075">
                  <c:v>3.4099999999999975</c:v>
                </c:pt>
                <c:pt idx="1076">
                  <c:v>3.3699999999999974</c:v>
                </c:pt>
                <c:pt idx="1077">
                  <c:v>3.4699999999999998</c:v>
                </c:pt>
                <c:pt idx="1078">
                  <c:v>3.5700000000000021</c:v>
                </c:pt>
                <c:pt idx="1079">
                  <c:v>3.79</c:v>
                </c:pt>
                <c:pt idx="1080">
                  <c:v>3.59</c:v>
                </c:pt>
                <c:pt idx="1081">
                  <c:v>3.7700000000000022</c:v>
                </c:pt>
                <c:pt idx="1082">
                  <c:v>3.75</c:v>
                </c:pt>
                <c:pt idx="1083">
                  <c:v>3.8099999999999978</c:v>
                </c:pt>
                <c:pt idx="1084">
                  <c:v>3.75</c:v>
                </c:pt>
                <c:pt idx="1085">
                  <c:v>3.8399999999999967</c:v>
                </c:pt>
                <c:pt idx="1086">
                  <c:v>3.55</c:v>
                </c:pt>
                <c:pt idx="1087">
                  <c:v>3.5999999999999988</c:v>
                </c:pt>
                <c:pt idx="1088">
                  <c:v>3.7800000000000011</c:v>
                </c:pt>
                <c:pt idx="1089">
                  <c:v>3.5000000000000009</c:v>
                </c:pt>
                <c:pt idx="1090">
                  <c:v>3.4699999999999998</c:v>
                </c:pt>
                <c:pt idx="1091">
                  <c:v>3.660000000000001</c:v>
                </c:pt>
                <c:pt idx="1092">
                  <c:v>3.75</c:v>
                </c:pt>
                <c:pt idx="1093">
                  <c:v>3.6100000000000021</c:v>
                </c:pt>
                <c:pt idx="1094">
                  <c:v>3.5699999999999976</c:v>
                </c:pt>
                <c:pt idx="1095">
                  <c:v>3.2500000000000018</c:v>
                </c:pt>
                <c:pt idx="1096">
                  <c:v>3.3999999999999977</c:v>
                </c:pt>
                <c:pt idx="1097">
                  <c:v>3.2400000000000042</c:v>
                </c:pt>
                <c:pt idx="1098">
                  <c:v>3.3800000000000008</c:v>
                </c:pt>
                <c:pt idx="1099">
                  <c:v>3.3000000000000007</c:v>
                </c:pt>
                <c:pt idx="1100">
                  <c:v>3.2200000000000006</c:v>
                </c:pt>
                <c:pt idx="1101">
                  <c:v>3.1299999999999972</c:v>
                </c:pt>
                <c:pt idx="1102">
                  <c:v>3.4600000000000009</c:v>
                </c:pt>
                <c:pt idx="1103">
                  <c:v>3.4699999999999998</c:v>
                </c:pt>
                <c:pt idx="1104">
                  <c:v>3.4200000000000008</c:v>
                </c:pt>
                <c:pt idx="1105">
                  <c:v>3.4899999999999975</c:v>
                </c:pt>
                <c:pt idx="1106">
                  <c:v>3.55</c:v>
                </c:pt>
                <c:pt idx="1107">
                  <c:v>3.5299999999999976</c:v>
                </c:pt>
                <c:pt idx="1108">
                  <c:v>3.6500000000000021</c:v>
                </c:pt>
                <c:pt idx="1109">
                  <c:v>3.6300000000000043</c:v>
                </c:pt>
                <c:pt idx="1110">
                  <c:v>3.51</c:v>
                </c:pt>
                <c:pt idx="1111">
                  <c:v>3.490000000000002</c:v>
                </c:pt>
                <c:pt idx="1112">
                  <c:v>3.3400000000000007</c:v>
                </c:pt>
                <c:pt idx="1113">
                  <c:v>3.0100000000000007</c:v>
                </c:pt>
                <c:pt idx="1114">
                  <c:v>3.0499999999999972</c:v>
                </c:pt>
                <c:pt idx="1115">
                  <c:v>2.9400000000000004</c:v>
                </c:pt>
                <c:pt idx="1116">
                  <c:v>2.9499999999999993</c:v>
                </c:pt>
                <c:pt idx="1117">
                  <c:v>3.0200000000000005</c:v>
                </c:pt>
                <c:pt idx="1118">
                  <c:v>3.1999999999999984</c:v>
                </c:pt>
                <c:pt idx="1119">
                  <c:v>3.2799999999999985</c:v>
                </c:pt>
                <c:pt idx="1120">
                  <c:v>3.5000000000000009</c:v>
                </c:pt>
                <c:pt idx="1121">
                  <c:v>3.3899999999999997</c:v>
                </c:pt>
                <c:pt idx="1122">
                  <c:v>3.4299999999999997</c:v>
                </c:pt>
                <c:pt idx="1123">
                  <c:v>3.4499999999999975</c:v>
                </c:pt>
                <c:pt idx="1124">
                  <c:v>3.4699999999999998</c:v>
                </c:pt>
                <c:pt idx="1125">
                  <c:v>3.4699999999999998</c:v>
                </c:pt>
                <c:pt idx="1126">
                  <c:v>3.63</c:v>
                </c:pt>
                <c:pt idx="1127">
                  <c:v>3.6999999999999966</c:v>
                </c:pt>
                <c:pt idx="1128">
                  <c:v>3.4099999999999997</c:v>
                </c:pt>
                <c:pt idx="1129">
                  <c:v>3.4299999999999997</c:v>
                </c:pt>
                <c:pt idx="1130">
                  <c:v>3.3800000000000008</c:v>
                </c:pt>
                <c:pt idx="1131">
                  <c:v>3.5000000000000009</c:v>
                </c:pt>
                <c:pt idx="1132">
                  <c:v>3.400000000000003</c:v>
                </c:pt>
                <c:pt idx="1133">
                  <c:v>3.2899999999999991</c:v>
                </c:pt>
                <c:pt idx="1134">
                  <c:v>3.5700000000000021</c:v>
                </c:pt>
                <c:pt idx="1135">
                  <c:v>3.4499999999999975</c:v>
                </c:pt>
                <c:pt idx="1136">
                  <c:v>3.5799999999999965</c:v>
                </c:pt>
                <c:pt idx="1137">
                  <c:v>3.7599999999999989</c:v>
                </c:pt>
                <c:pt idx="1138">
                  <c:v>3.6900000000000022</c:v>
                </c:pt>
                <c:pt idx="1139">
                  <c:v>3.63</c:v>
                </c:pt>
                <c:pt idx="1140">
                  <c:v>3.7699999999999982</c:v>
                </c:pt>
                <c:pt idx="1141">
                  <c:v>3.6499999999999981</c:v>
                </c:pt>
                <c:pt idx="1142">
                  <c:v>3.7999999999999989</c:v>
                </c:pt>
                <c:pt idx="1143">
                  <c:v>3.9000000000000008</c:v>
                </c:pt>
                <c:pt idx="1144">
                  <c:v>3.9499999999999997</c:v>
                </c:pt>
                <c:pt idx="1145">
                  <c:v>4.1499999999999959</c:v>
                </c:pt>
                <c:pt idx="1146">
                  <c:v>4.1199999999999966</c:v>
                </c:pt>
                <c:pt idx="1147">
                  <c:v>3.9799999999999969</c:v>
                </c:pt>
                <c:pt idx="1148">
                  <c:v>3.8699999999999997</c:v>
                </c:pt>
                <c:pt idx="1149">
                  <c:v>3.9499999999999997</c:v>
                </c:pt>
                <c:pt idx="1150">
                  <c:v>3.9099999999999997</c:v>
                </c:pt>
                <c:pt idx="1151">
                  <c:v>3.7799999999999971</c:v>
                </c:pt>
                <c:pt idx="1152">
                  <c:v>4.1199999999999966</c:v>
                </c:pt>
                <c:pt idx="1153">
                  <c:v>4.0799999999999992</c:v>
                </c:pt>
                <c:pt idx="1154">
                  <c:v>3.9000000000000008</c:v>
                </c:pt>
                <c:pt idx="1155">
                  <c:v>3.9299999999999979</c:v>
                </c:pt>
                <c:pt idx="1156">
                  <c:v>3.9299999999999979</c:v>
                </c:pt>
                <c:pt idx="1157">
                  <c:v>4.0500000000000025</c:v>
                </c:pt>
                <c:pt idx="1158">
                  <c:v>4.1099999999999985</c:v>
                </c:pt>
                <c:pt idx="1159">
                  <c:v>4.1899999999999995</c:v>
                </c:pt>
                <c:pt idx="1160">
                  <c:v>4.3099999999999961</c:v>
                </c:pt>
                <c:pt idx="1161">
                  <c:v>4.2600000000000016</c:v>
                </c:pt>
                <c:pt idx="1162">
                  <c:v>4.3999999999999995</c:v>
                </c:pt>
                <c:pt idx="1163">
                  <c:v>5.089999999999999</c:v>
                </c:pt>
                <c:pt idx="1164">
                  <c:v>5</c:v>
                </c:pt>
                <c:pt idx="1165">
                  <c:v>5.219999999999998</c:v>
                </c:pt>
                <c:pt idx="1166">
                  <c:v>5.1899999999999995</c:v>
                </c:pt>
                <c:pt idx="1167">
                  <c:v>5.0999999999999979</c:v>
                </c:pt>
                <c:pt idx="1168">
                  <c:v>5.3599999999999985</c:v>
                </c:pt>
                <c:pt idx="1169">
                  <c:v>5.3900000000000015</c:v>
                </c:pt>
                <c:pt idx="1170">
                  <c:v>5.4499999999999993</c:v>
                </c:pt>
                <c:pt idx="1171">
                  <c:v>5.3100000000000005</c:v>
                </c:pt>
                <c:pt idx="1172">
                  <c:v>4.9500000000000011</c:v>
                </c:pt>
                <c:pt idx="1173">
                  <c:v>4.9400000000000022</c:v>
                </c:pt>
                <c:pt idx="1174">
                  <c:v>4.870000000000001</c:v>
                </c:pt>
                <c:pt idx="1175">
                  <c:v>4.8</c:v>
                </c:pt>
                <c:pt idx="1176">
                  <c:v>4.7699999999999987</c:v>
                </c:pt>
                <c:pt idx="1177">
                  <c:v>5.4999999999999982</c:v>
                </c:pt>
                <c:pt idx="1178">
                  <c:v>5.4899999999999993</c:v>
                </c:pt>
                <c:pt idx="1179">
                  <c:v>5.7100000000000017</c:v>
                </c:pt>
                <c:pt idx="1180">
                  <c:v>6.41</c:v>
                </c:pt>
                <c:pt idx="1181">
                  <c:v>7.0100000000000007</c:v>
                </c:pt>
                <c:pt idx="1182">
                  <c:v>6.6099999999999985</c:v>
                </c:pt>
                <c:pt idx="1183">
                  <c:v>6.41</c:v>
                </c:pt>
                <c:pt idx="1184">
                  <c:v>6.0299999999999976</c:v>
                </c:pt>
                <c:pt idx="1185">
                  <c:v>6.339999999999999</c:v>
                </c:pt>
                <c:pt idx="1186">
                  <c:v>6.05</c:v>
                </c:pt>
                <c:pt idx="1187">
                  <c:v>5.7100000000000017</c:v>
                </c:pt>
                <c:pt idx="1188">
                  <c:v>5.5299999999999985</c:v>
                </c:pt>
                <c:pt idx="1189">
                  <c:v>5.3799999999999981</c:v>
                </c:pt>
                <c:pt idx="1190">
                  <c:v>5.5299999999999985</c:v>
                </c:pt>
                <c:pt idx="1191">
                  <c:v>5.6599999999999975</c:v>
                </c:pt>
                <c:pt idx="1192">
                  <c:v>5.5100000000000016</c:v>
                </c:pt>
                <c:pt idx="1193">
                  <c:v>5.7299999999999995</c:v>
                </c:pt>
                <c:pt idx="1194">
                  <c:v>5.8400000000000007</c:v>
                </c:pt>
                <c:pt idx="1195">
                  <c:v>5.7900000000000018</c:v>
                </c:pt>
                <c:pt idx="1196">
                  <c:v>6.4200000000000035</c:v>
                </c:pt>
                <c:pt idx="1197">
                  <c:v>6.6899999999999995</c:v>
                </c:pt>
                <c:pt idx="1198">
                  <c:v>6.9500000000000028</c:v>
                </c:pt>
                <c:pt idx="1199">
                  <c:v>6.419999999999999</c:v>
                </c:pt>
                <c:pt idx="1200">
                  <c:v>6.21</c:v>
                </c:pt>
                <c:pt idx="1201">
                  <c:v>6.41</c:v>
                </c:pt>
                <c:pt idx="1202">
                  <c:v>6.0500000000000043</c:v>
                </c:pt>
                <c:pt idx="1203">
                  <c:v>6.0700000000000021</c:v>
                </c:pt>
                <c:pt idx="1204">
                  <c:v>5.2099999999999991</c:v>
                </c:pt>
                <c:pt idx="1205">
                  <c:v>5.1299999999999955</c:v>
                </c:pt>
                <c:pt idx="1206">
                  <c:v>5.5600000000000005</c:v>
                </c:pt>
                <c:pt idx="1207">
                  <c:v>5.5200000000000005</c:v>
                </c:pt>
                <c:pt idx="1208">
                  <c:v>5.8699999999999966</c:v>
                </c:pt>
                <c:pt idx="1209">
                  <c:v>6.01</c:v>
                </c:pt>
                <c:pt idx="1210">
                  <c:v>5.7899999999999974</c:v>
                </c:pt>
                <c:pt idx="1211">
                  <c:v>5.8599999999999985</c:v>
                </c:pt>
                <c:pt idx="1212">
                  <c:v>6.1099999999999985</c:v>
                </c:pt>
                <c:pt idx="1213">
                  <c:v>6.2599999999999989</c:v>
                </c:pt>
                <c:pt idx="1214">
                  <c:v>6.3500000000000005</c:v>
                </c:pt>
                <c:pt idx="1215">
                  <c:v>6.45</c:v>
                </c:pt>
                <c:pt idx="1216">
                  <c:v>6.6899999999999995</c:v>
                </c:pt>
                <c:pt idx="1217">
                  <c:v>6.8500000000000005</c:v>
                </c:pt>
                <c:pt idx="1218">
                  <c:v>6.6899999999999995</c:v>
                </c:pt>
                <c:pt idx="1219">
                  <c:v>7.1499999999999995</c:v>
                </c:pt>
                <c:pt idx="1220">
                  <c:v>7.8999999999999986</c:v>
                </c:pt>
                <c:pt idx="1221">
                  <c:v>8.11</c:v>
                </c:pt>
                <c:pt idx="1222">
                  <c:v>7.9600000000000009</c:v>
                </c:pt>
                <c:pt idx="1223">
                  <c:v>7.54</c:v>
                </c:pt>
                <c:pt idx="1224">
                  <c:v>7.5100000000000016</c:v>
                </c:pt>
                <c:pt idx="1225">
                  <c:v>8.1700000000000017</c:v>
                </c:pt>
                <c:pt idx="1226">
                  <c:v>8.27</c:v>
                </c:pt>
                <c:pt idx="1227">
                  <c:v>8.24</c:v>
                </c:pt>
                <c:pt idx="1228">
                  <c:v>7.84</c:v>
                </c:pt>
                <c:pt idx="1229">
                  <c:v>7.0400000000000018</c:v>
                </c:pt>
                <c:pt idx="1230">
                  <c:v>7.870000000000001</c:v>
                </c:pt>
                <c:pt idx="1231">
                  <c:v>7.7900000000000009</c:v>
                </c:pt>
                <c:pt idx="1232">
                  <c:v>7.8899999999999988</c:v>
                </c:pt>
                <c:pt idx="1233">
                  <c:v>8.4100000000000037</c:v>
                </c:pt>
                <c:pt idx="1234">
                  <c:v>8.7100000000000009</c:v>
                </c:pt>
                <c:pt idx="1235">
                  <c:v>8.59</c:v>
                </c:pt>
                <c:pt idx="1236">
                  <c:v>8.7500000000000018</c:v>
                </c:pt>
                <c:pt idx="1237">
                  <c:v>8.1800000000000015</c:v>
                </c:pt>
                <c:pt idx="1238">
                  <c:v>7.92</c:v>
                </c:pt>
                <c:pt idx="1239">
                  <c:v>8.0400000000000009</c:v>
                </c:pt>
                <c:pt idx="1240">
                  <c:v>8.2900000000000009</c:v>
                </c:pt>
                <c:pt idx="1241">
                  <c:v>8.84</c:v>
                </c:pt>
                <c:pt idx="1242">
                  <c:v>8.5000000000000018</c:v>
                </c:pt>
                <c:pt idx="1243">
                  <c:v>8.4600000000000026</c:v>
                </c:pt>
                <c:pt idx="1244">
                  <c:v>8.4600000000000026</c:v>
                </c:pt>
                <c:pt idx="1245">
                  <c:v>8.27</c:v>
                </c:pt>
                <c:pt idx="1246">
                  <c:v>8.3100000000000023</c:v>
                </c:pt>
                <c:pt idx="1247">
                  <c:v>8.1600000000000037</c:v>
                </c:pt>
                <c:pt idx="1248">
                  <c:v>8.4100000000000037</c:v>
                </c:pt>
                <c:pt idx="1249">
                  <c:v>8.9200000000000017</c:v>
                </c:pt>
                <c:pt idx="1250">
                  <c:v>8.91</c:v>
                </c:pt>
                <c:pt idx="1251">
                  <c:v>10.08</c:v>
                </c:pt>
                <c:pt idx="1252">
                  <c:v>10.08</c:v>
                </c:pt>
                <c:pt idx="1253">
                  <c:v>9.6900000000000031</c:v>
                </c:pt>
                <c:pt idx="1254">
                  <c:v>9.84</c:v>
                </c:pt>
                <c:pt idx="1255">
                  <c:v>9.9600000000000026</c:v>
                </c:pt>
                <c:pt idx="1256">
                  <c:v>9.2399999999999984</c:v>
                </c:pt>
                <c:pt idx="1257">
                  <c:v>9.0800000000000036</c:v>
                </c:pt>
                <c:pt idx="1258">
                  <c:v>8.61</c:v>
                </c:pt>
                <c:pt idx="1259">
                  <c:v>8.629999999999999</c:v>
                </c:pt>
                <c:pt idx="1260">
                  <c:v>9.3300000000000018</c:v>
                </c:pt>
                <c:pt idx="1261">
                  <c:v>10.52</c:v>
                </c:pt>
                <c:pt idx="1262">
                  <c:v>10.91</c:v>
                </c:pt>
                <c:pt idx="1263">
                  <c:v>10.850000000000026</c:v>
                </c:pt>
                <c:pt idx="1264">
                  <c:v>10.910000000000002</c:v>
                </c:pt>
                <c:pt idx="1265">
                  <c:v>12.129999999999999</c:v>
                </c:pt>
                <c:pt idx="1266">
                  <c:v>11.79</c:v>
                </c:pt>
                <c:pt idx="1267">
                  <c:v>13.129999999999999</c:v>
                </c:pt>
                <c:pt idx="1268">
                  <c:v>15.330000000000002</c:v>
                </c:pt>
                <c:pt idx="1269">
                  <c:v>15.390000000000002</c:v>
                </c:pt>
                <c:pt idx="1270">
                  <c:v>16.05</c:v>
                </c:pt>
              </c:numCache>
            </c:numRef>
          </c:val>
        </c:ser>
        <c:ser>
          <c:idx val="4"/>
          <c:order val="2"/>
          <c:tx>
            <c:strRef>
              <c:f>'gov bond yields'!$R$8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yields'!$R$9:$R$1279</c:f>
              <c:numCache>
                <c:formatCode>General</c:formatCode>
                <c:ptCount val="1271"/>
                <c:pt idx="0">
                  <c:v>0.50300000000000011</c:v>
                </c:pt>
                <c:pt idx="1">
                  <c:v>0.40000000000000036</c:v>
                </c:pt>
                <c:pt idx="2">
                  <c:v>0.39100000000000085</c:v>
                </c:pt>
                <c:pt idx="3">
                  <c:v>0.40600000000000008</c:v>
                </c:pt>
                <c:pt idx="4">
                  <c:v>0.42199999999999976</c:v>
                </c:pt>
                <c:pt idx="5">
                  <c:v>0.41400000000000331</c:v>
                </c:pt>
                <c:pt idx="6">
                  <c:v>0.38999999999999929</c:v>
                </c:pt>
                <c:pt idx="7">
                  <c:v>0.39099999999999696</c:v>
                </c:pt>
                <c:pt idx="8">
                  <c:v>0.40900000000000608</c:v>
                </c:pt>
                <c:pt idx="9">
                  <c:v>0.39900000000000396</c:v>
                </c:pt>
                <c:pt idx="10">
                  <c:v>0.42899999999999688</c:v>
                </c:pt>
                <c:pt idx="11">
                  <c:v>0.42500000000000432</c:v>
                </c:pt>
                <c:pt idx="12">
                  <c:v>0.42700000000000032</c:v>
                </c:pt>
                <c:pt idx="13">
                  <c:v>0.42799999999999905</c:v>
                </c:pt>
                <c:pt idx="14">
                  <c:v>0.4410000000000025</c:v>
                </c:pt>
                <c:pt idx="15">
                  <c:v>0.46300000000000452</c:v>
                </c:pt>
                <c:pt idx="16">
                  <c:v>0.45699999999999308</c:v>
                </c:pt>
                <c:pt idx="17">
                  <c:v>0.45200000000000351</c:v>
                </c:pt>
                <c:pt idx="18">
                  <c:v>0.44299999999999895</c:v>
                </c:pt>
                <c:pt idx="19">
                  <c:v>0.45200000000000351</c:v>
                </c:pt>
                <c:pt idx="20">
                  <c:v>0.44400000000000439</c:v>
                </c:pt>
                <c:pt idx="21">
                  <c:v>0.43800000000000161</c:v>
                </c:pt>
                <c:pt idx="22">
                  <c:v>0.43700000000000394</c:v>
                </c:pt>
                <c:pt idx="23">
                  <c:v>0.43700000000000394</c:v>
                </c:pt>
                <c:pt idx="24">
                  <c:v>0.44900000000000162</c:v>
                </c:pt>
                <c:pt idx="25">
                  <c:v>0.47800000000000531</c:v>
                </c:pt>
                <c:pt idx="26">
                  <c:v>0.47900000000000281</c:v>
                </c:pt>
                <c:pt idx="27">
                  <c:v>0.45</c:v>
                </c:pt>
                <c:pt idx="28">
                  <c:v>0.47300000000000031</c:v>
                </c:pt>
                <c:pt idx="29">
                  <c:v>0.47300000000000786</c:v>
                </c:pt>
                <c:pt idx="30">
                  <c:v>0.47300000000000786</c:v>
                </c:pt>
                <c:pt idx="31">
                  <c:v>0.47499999999999604</c:v>
                </c:pt>
                <c:pt idx="32">
                  <c:v>0.45400000000000001</c:v>
                </c:pt>
                <c:pt idx="33">
                  <c:v>0.46699999999999664</c:v>
                </c:pt>
                <c:pt idx="34">
                  <c:v>0.46699999999999664</c:v>
                </c:pt>
                <c:pt idx="35">
                  <c:v>0.46900000000000008</c:v>
                </c:pt>
                <c:pt idx="36">
                  <c:v>0.46999999999999853</c:v>
                </c:pt>
                <c:pt idx="37">
                  <c:v>0.46900000000000008</c:v>
                </c:pt>
                <c:pt idx="38">
                  <c:v>0.47700000000000004</c:v>
                </c:pt>
                <c:pt idx="39">
                  <c:v>0.4610000000000003</c:v>
                </c:pt>
                <c:pt idx="40">
                  <c:v>0.45999999999999946</c:v>
                </c:pt>
                <c:pt idx="41">
                  <c:v>0.45200000000000001</c:v>
                </c:pt>
                <c:pt idx="42">
                  <c:v>0.4450000000000065</c:v>
                </c:pt>
                <c:pt idx="43">
                  <c:v>0.44400000000000001</c:v>
                </c:pt>
                <c:pt idx="44">
                  <c:v>0.32000000000000139</c:v>
                </c:pt>
                <c:pt idx="45">
                  <c:v>0.43300000000000038</c:v>
                </c:pt>
                <c:pt idx="46">
                  <c:v>0.45499999999999785</c:v>
                </c:pt>
                <c:pt idx="47">
                  <c:v>0.46500000000000002</c:v>
                </c:pt>
                <c:pt idx="48">
                  <c:v>0.49500000000000138</c:v>
                </c:pt>
                <c:pt idx="49">
                  <c:v>0.48900000000000182</c:v>
                </c:pt>
                <c:pt idx="50">
                  <c:v>0.47500000000000331</c:v>
                </c:pt>
                <c:pt idx="51">
                  <c:v>0.506000000000002</c:v>
                </c:pt>
                <c:pt idx="52">
                  <c:v>0.5540000000000016</c:v>
                </c:pt>
                <c:pt idx="53">
                  <c:v>0.56400000000000061</c:v>
                </c:pt>
                <c:pt idx="54">
                  <c:v>0.57300000000000162</c:v>
                </c:pt>
                <c:pt idx="55">
                  <c:v>0.58200000000000252</c:v>
                </c:pt>
                <c:pt idx="56">
                  <c:v>0.58100000000000041</c:v>
                </c:pt>
                <c:pt idx="57">
                  <c:v>0.57300000000000162</c:v>
                </c:pt>
                <c:pt idx="58">
                  <c:v>0.54600000000000204</c:v>
                </c:pt>
                <c:pt idx="59">
                  <c:v>0.56599999999999984</c:v>
                </c:pt>
                <c:pt idx="60">
                  <c:v>0.53700000000000525</c:v>
                </c:pt>
                <c:pt idx="61">
                  <c:v>0.5439999999999936</c:v>
                </c:pt>
                <c:pt idx="62">
                  <c:v>0.53399999999999892</c:v>
                </c:pt>
                <c:pt idx="63">
                  <c:v>0.51800000000000068</c:v>
                </c:pt>
                <c:pt idx="64">
                  <c:v>0.54199999999999804</c:v>
                </c:pt>
                <c:pt idx="65">
                  <c:v>0.52999999999999969</c:v>
                </c:pt>
                <c:pt idx="66">
                  <c:v>0.53200000000000369</c:v>
                </c:pt>
                <c:pt idx="67">
                  <c:v>0.5410000000000007</c:v>
                </c:pt>
                <c:pt idx="68">
                  <c:v>0.5379999999999987</c:v>
                </c:pt>
                <c:pt idx="69">
                  <c:v>0.53899999999999615</c:v>
                </c:pt>
                <c:pt idx="70">
                  <c:v>0.5400000000000027</c:v>
                </c:pt>
                <c:pt idx="71">
                  <c:v>0.55699999999999861</c:v>
                </c:pt>
                <c:pt idx="72">
                  <c:v>0.56300000000000261</c:v>
                </c:pt>
                <c:pt idx="73">
                  <c:v>0.55299999999999905</c:v>
                </c:pt>
                <c:pt idx="74">
                  <c:v>0.54700000000000415</c:v>
                </c:pt>
                <c:pt idx="75">
                  <c:v>0.54800000000000182</c:v>
                </c:pt>
                <c:pt idx="76">
                  <c:v>0.55600000000000094</c:v>
                </c:pt>
                <c:pt idx="77">
                  <c:v>0.56600000000000461</c:v>
                </c:pt>
                <c:pt idx="78">
                  <c:v>0.57099999999999262</c:v>
                </c:pt>
                <c:pt idx="79">
                  <c:v>0.56700000000000195</c:v>
                </c:pt>
                <c:pt idx="80">
                  <c:v>0.57299999999999685</c:v>
                </c:pt>
                <c:pt idx="81">
                  <c:v>0.59000000000000152</c:v>
                </c:pt>
                <c:pt idx="82">
                  <c:v>0.57999999999999863</c:v>
                </c:pt>
                <c:pt idx="83">
                  <c:v>0.57999999999999863</c:v>
                </c:pt>
                <c:pt idx="84">
                  <c:v>0.59400000000000119</c:v>
                </c:pt>
                <c:pt idx="85">
                  <c:v>0.61700000000000288</c:v>
                </c:pt>
                <c:pt idx="86">
                  <c:v>0.6690000000000067</c:v>
                </c:pt>
                <c:pt idx="87">
                  <c:v>0.67100000000000193</c:v>
                </c:pt>
                <c:pt idx="88">
                  <c:v>0.66200000000000514</c:v>
                </c:pt>
                <c:pt idx="89">
                  <c:v>0.65000000000000613</c:v>
                </c:pt>
                <c:pt idx="90">
                  <c:v>0.6550000000000038</c:v>
                </c:pt>
                <c:pt idx="91">
                  <c:v>0.64600000000000668</c:v>
                </c:pt>
                <c:pt idx="92">
                  <c:v>0.6450000000000089</c:v>
                </c:pt>
                <c:pt idx="93">
                  <c:v>0.62700000000000622</c:v>
                </c:pt>
                <c:pt idx="94">
                  <c:v>0.61400000000000099</c:v>
                </c:pt>
                <c:pt idx="95">
                  <c:v>0.60600000000000065</c:v>
                </c:pt>
                <c:pt idx="96">
                  <c:v>0.58699999999999952</c:v>
                </c:pt>
                <c:pt idx="97">
                  <c:v>0.58600000000000207</c:v>
                </c:pt>
                <c:pt idx="98">
                  <c:v>0.56799999999999962</c:v>
                </c:pt>
                <c:pt idx="99">
                  <c:v>0.55900000000000283</c:v>
                </c:pt>
                <c:pt idx="100">
                  <c:v>0.56099999999999861</c:v>
                </c:pt>
                <c:pt idx="101">
                  <c:v>0.56499999999999773</c:v>
                </c:pt>
                <c:pt idx="102">
                  <c:v>0.57399999999999463</c:v>
                </c:pt>
                <c:pt idx="103">
                  <c:v>0.58700000000000851</c:v>
                </c:pt>
                <c:pt idx="104">
                  <c:v>0.59899999999999842</c:v>
                </c:pt>
                <c:pt idx="105">
                  <c:v>0.59600000000000541</c:v>
                </c:pt>
                <c:pt idx="106">
                  <c:v>0.60699999999999765</c:v>
                </c:pt>
                <c:pt idx="107">
                  <c:v>0.62000000000000477</c:v>
                </c:pt>
                <c:pt idx="108">
                  <c:v>0.62900000000000189</c:v>
                </c:pt>
                <c:pt idx="109">
                  <c:v>0.61200000000000365</c:v>
                </c:pt>
                <c:pt idx="110">
                  <c:v>0.51200000000000578</c:v>
                </c:pt>
                <c:pt idx="111">
                  <c:v>0.50399999999999778</c:v>
                </c:pt>
                <c:pt idx="112">
                  <c:v>0.51400000000000112</c:v>
                </c:pt>
                <c:pt idx="113">
                  <c:v>0.52799999999999514</c:v>
                </c:pt>
                <c:pt idx="114">
                  <c:v>0.55699999999999861</c:v>
                </c:pt>
                <c:pt idx="115">
                  <c:v>0.58600000000000207</c:v>
                </c:pt>
                <c:pt idx="116">
                  <c:v>0.57599999999999874</c:v>
                </c:pt>
                <c:pt idx="117">
                  <c:v>0.58999999999999253</c:v>
                </c:pt>
                <c:pt idx="118">
                  <c:v>0.59700000000000308</c:v>
                </c:pt>
                <c:pt idx="119">
                  <c:v>0.59299999999999453</c:v>
                </c:pt>
                <c:pt idx="120">
                  <c:v>0.60200000000000065</c:v>
                </c:pt>
                <c:pt idx="121">
                  <c:v>0.60100000000000264</c:v>
                </c:pt>
                <c:pt idx="122">
                  <c:v>0.59499999999999886</c:v>
                </c:pt>
                <c:pt idx="123">
                  <c:v>0.59400000000000119</c:v>
                </c:pt>
                <c:pt idx="124">
                  <c:v>0.60999999999999965</c:v>
                </c:pt>
                <c:pt idx="125">
                  <c:v>0.63400000000000789</c:v>
                </c:pt>
                <c:pt idx="126">
                  <c:v>0.67999999999999883</c:v>
                </c:pt>
                <c:pt idx="127">
                  <c:v>0.69700000000000095</c:v>
                </c:pt>
                <c:pt idx="128">
                  <c:v>0.64300000000000479</c:v>
                </c:pt>
                <c:pt idx="129">
                  <c:v>0.66700000000000226</c:v>
                </c:pt>
                <c:pt idx="130">
                  <c:v>0.68000000000000504</c:v>
                </c:pt>
                <c:pt idx="131">
                  <c:v>0.67500000000001026</c:v>
                </c:pt>
                <c:pt idx="132">
                  <c:v>0.69100000000000605</c:v>
                </c:pt>
                <c:pt idx="133">
                  <c:v>0.72099999999999864</c:v>
                </c:pt>
                <c:pt idx="134">
                  <c:v>0.74700000000000188</c:v>
                </c:pt>
                <c:pt idx="135">
                  <c:v>0.75100000000000178</c:v>
                </c:pt>
                <c:pt idx="136">
                  <c:v>0.78100000000000069</c:v>
                </c:pt>
                <c:pt idx="137">
                  <c:v>0.87700000000000111</c:v>
                </c:pt>
                <c:pt idx="138">
                  <c:v>0.93700000000000161</c:v>
                </c:pt>
                <c:pt idx="139">
                  <c:v>0.9109999999999997</c:v>
                </c:pt>
                <c:pt idx="140">
                  <c:v>0.96700000000000264</c:v>
                </c:pt>
                <c:pt idx="141">
                  <c:v>0.98800000000000654</c:v>
                </c:pt>
                <c:pt idx="142">
                  <c:v>0.97799999999999465</c:v>
                </c:pt>
                <c:pt idx="143">
                  <c:v>0.98300000000000054</c:v>
                </c:pt>
                <c:pt idx="144">
                  <c:v>0.97100000000000264</c:v>
                </c:pt>
                <c:pt idx="145">
                  <c:v>0.97500000000000164</c:v>
                </c:pt>
                <c:pt idx="146">
                  <c:v>0.98099999999999632</c:v>
                </c:pt>
                <c:pt idx="147">
                  <c:v>1.0759999999999916</c:v>
                </c:pt>
                <c:pt idx="148">
                  <c:v>1.1909999999999954</c:v>
                </c:pt>
                <c:pt idx="149">
                  <c:v>1.2869999999999897</c:v>
                </c:pt>
                <c:pt idx="150">
                  <c:v>1.5669999999999944</c:v>
                </c:pt>
                <c:pt idx="151">
                  <c:v>1.41</c:v>
                </c:pt>
                <c:pt idx="152">
                  <c:v>1.4179999999999913</c:v>
                </c:pt>
                <c:pt idx="153">
                  <c:v>1.3240000000000061</c:v>
                </c:pt>
                <c:pt idx="154">
                  <c:v>1.2870000000000026</c:v>
                </c:pt>
                <c:pt idx="155">
                  <c:v>1.3060000000000027</c:v>
                </c:pt>
                <c:pt idx="156">
                  <c:v>1.2370000000000037</c:v>
                </c:pt>
                <c:pt idx="157">
                  <c:v>1.1960000000000055</c:v>
                </c:pt>
                <c:pt idx="158">
                  <c:v>1.222999999999987</c:v>
                </c:pt>
                <c:pt idx="159">
                  <c:v>1.28599999999999</c:v>
                </c:pt>
                <c:pt idx="160">
                  <c:v>1.2759999999999867</c:v>
                </c:pt>
                <c:pt idx="161">
                  <c:v>1.1890000000000001</c:v>
                </c:pt>
                <c:pt idx="162">
                  <c:v>1.214000000000004</c:v>
                </c:pt>
                <c:pt idx="163">
                  <c:v>1.2669999999999915</c:v>
                </c:pt>
                <c:pt idx="164">
                  <c:v>1.2840000000000007</c:v>
                </c:pt>
                <c:pt idx="165">
                  <c:v>1.2469999999999934</c:v>
                </c:pt>
                <c:pt idx="166">
                  <c:v>1.2189999999999872</c:v>
                </c:pt>
                <c:pt idx="167">
                  <c:v>1.2860000000000049</c:v>
                </c:pt>
                <c:pt idx="168">
                  <c:v>1.291999999999994</c:v>
                </c:pt>
                <c:pt idx="169">
                  <c:v>1.3370000000000015</c:v>
                </c:pt>
                <c:pt idx="170">
                  <c:v>1.3520000000000021</c:v>
                </c:pt>
                <c:pt idx="171">
                  <c:v>1.4620000000000033</c:v>
                </c:pt>
                <c:pt idx="172">
                  <c:v>1.5299999999999898</c:v>
                </c:pt>
                <c:pt idx="173">
                  <c:v>1.5569999999999911</c:v>
                </c:pt>
                <c:pt idx="174">
                  <c:v>1.5789999999999931</c:v>
                </c:pt>
                <c:pt idx="175">
                  <c:v>1.5999999999999872</c:v>
                </c:pt>
                <c:pt idx="176">
                  <c:v>1.5969999999999978</c:v>
                </c:pt>
                <c:pt idx="177">
                  <c:v>1.5819999999999936</c:v>
                </c:pt>
                <c:pt idx="178">
                  <c:v>1.6779999999999933</c:v>
                </c:pt>
                <c:pt idx="179">
                  <c:v>1.791999999999992</c:v>
                </c:pt>
                <c:pt idx="180">
                  <c:v>1.9840000000000082</c:v>
                </c:pt>
                <c:pt idx="181">
                  <c:v>1.9320000000000044</c:v>
                </c:pt>
                <c:pt idx="182">
                  <c:v>1.8730000000000047</c:v>
                </c:pt>
                <c:pt idx="183">
                  <c:v>1.7660000000000053</c:v>
                </c:pt>
                <c:pt idx="184">
                  <c:v>1.8039999999999909</c:v>
                </c:pt>
                <c:pt idx="185">
                  <c:v>1.7879999999999925</c:v>
                </c:pt>
                <c:pt idx="186">
                  <c:v>1.808000000000006</c:v>
                </c:pt>
                <c:pt idx="187">
                  <c:v>1.7389999999999926</c:v>
                </c:pt>
                <c:pt idx="188">
                  <c:v>1.6069999999999938</c:v>
                </c:pt>
                <c:pt idx="189">
                  <c:v>1.679000000000004</c:v>
                </c:pt>
                <c:pt idx="190">
                  <c:v>1.5650000000000031</c:v>
                </c:pt>
                <c:pt idx="191">
                  <c:v>1.6249999999999958</c:v>
                </c:pt>
                <c:pt idx="192">
                  <c:v>1.6040000000000021</c:v>
                </c:pt>
                <c:pt idx="193">
                  <c:v>1.570999999999994</c:v>
                </c:pt>
                <c:pt idx="194">
                  <c:v>1.5670000000000073</c:v>
                </c:pt>
                <c:pt idx="195">
                  <c:v>1.558000000000002</c:v>
                </c:pt>
                <c:pt idx="196">
                  <c:v>1.4719999999999906</c:v>
                </c:pt>
                <c:pt idx="197">
                  <c:v>1.333000000000002</c:v>
                </c:pt>
                <c:pt idx="198">
                  <c:v>1.2889999999999937</c:v>
                </c:pt>
                <c:pt idx="199">
                  <c:v>1.2619999999999916</c:v>
                </c:pt>
                <c:pt idx="200">
                  <c:v>1.2650000000000006</c:v>
                </c:pt>
                <c:pt idx="201">
                  <c:v>1.2619999999999916</c:v>
                </c:pt>
                <c:pt idx="202">
                  <c:v>1.205999999999988</c:v>
                </c:pt>
                <c:pt idx="203">
                  <c:v>1.117000000000008</c:v>
                </c:pt>
                <c:pt idx="204">
                  <c:v>1.1259999999999915</c:v>
                </c:pt>
                <c:pt idx="205">
                  <c:v>1.1190000000000033</c:v>
                </c:pt>
                <c:pt idx="206">
                  <c:v>1.131000000000002</c:v>
                </c:pt>
                <c:pt idx="207">
                  <c:v>1.2440000000000051</c:v>
                </c:pt>
                <c:pt idx="208">
                  <c:v>1.291999999999994</c:v>
                </c:pt>
                <c:pt idx="209">
                  <c:v>1.3010000000000055</c:v>
                </c:pt>
                <c:pt idx="210">
                  <c:v>1.3349999999999933</c:v>
                </c:pt>
                <c:pt idx="211">
                  <c:v>1.3109999999999959</c:v>
                </c:pt>
                <c:pt idx="212">
                  <c:v>1.3079999999999921</c:v>
                </c:pt>
                <c:pt idx="213">
                  <c:v>1.3480000000000025</c:v>
                </c:pt>
                <c:pt idx="214">
                  <c:v>1.3799999999999946</c:v>
                </c:pt>
                <c:pt idx="215">
                  <c:v>1.3640000000000021</c:v>
                </c:pt>
                <c:pt idx="216">
                  <c:v>1.3410000000000011</c:v>
                </c:pt>
                <c:pt idx="217">
                  <c:v>1.2930000000000064</c:v>
                </c:pt>
                <c:pt idx="218">
                  <c:v>1.3170000000000037</c:v>
                </c:pt>
                <c:pt idx="219">
                  <c:v>1.3290000000000024</c:v>
                </c:pt>
                <c:pt idx="220">
                  <c:v>1.3529999999999998</c:v>
                </c:pt>
                <c:pt idx="221">
                  <c:v>1.2099999999999878</c:v>
                </c:pt>
                <c:pt idx="222">
                  <c:v>1.4780000000000015</c:v>
                </c:pt>
                <c:pt idx="223">
                  <c:v>1.6190000000000015</c:v>
                </c:pt>
                <c:pt idx="224">
                  <c:v>1.6969999999999974</c:v>
                </c:pt>
                <c:pt idx="225">
                  <c:v>1.6959999999999957</c:v>
                </c:pt>
                <c:pt idx="226">
                  <c:v>1.637000000000004</c:v>
                </c:pt>
                <c:pt idx="227">
                  <c:v>1.6500000000000021</c:v>
                </c:pt>
                <c:pt idx="228">
                  <c:v>1.756000000000002</c:v>
                </c:pt>
                <c:pt idx="229">
                  <c:v>1.7819999999999887</c:v>
                </c:pt>
                <c:pt idx="230">
                  <c:v>1.8599999999999945</c:v>
                </c:pt>
                <c:pt idx="231">
                  <c:v>1.9449999999999958</c:v>
                </c:pt>
                <c:pt idx="232">
                  <c:v>2.0940000000000047</c:v>
                </c:pt>
                <c:pt idx="233">
                  <c:v>2.2189999999999976</c:v>
                </c:pt>
                <c:pt idx="234">
                  <c:v>2.134999999999998</c:v>
                </c:pt>
                <c:pt idx="235">
                  <c:v>2.0849999999999991</c:v>
                </c:pt>
                <c:pt idx="236">
                  <c:v>2.1209999999999951</c:v>
                </c:pt>
                <c:pt idx="237">
                  <c:v>1.9890000000000021</c:v>
                </c:pt>
                <c:pt idx="238">
                  <c:v>2.1199999999999974</c:v>
                </c:pt>
                <c:pt idx="239">
                  <c:v>2.0390000000000077</c:v>
                </c:pt>
                <c:pt idx="240">
                  <c:v>2.1830000000000016</c:v>
                </c:pt>
                <c:pt idx="241">
                  <c:v>2.1759999999999997</c:v>
                </c:pt>
                <c:pt idx="242">
                  <c:v>1.4770000000000039</c:v>
                </c:pt>
                <c:pt idx="243">
                  <c:v>1.6819999999999928</c:v>
                </c:pt>
                <c:pt idx="244">
                  <c:v>1.4499999999999877</c:v>
                </c:pt>
                <c:pt idx="245">
                  <c:v>1.3830000000000009</c:v>
                </c:pt>
                <c:pt idx="246">
                  <c:v>1.3670000000000027</c:v>
                </c:pt>
                <c:pt idx="247">
                  <c:v>1.28599999999999</c:v>
                </c:pt>
                <c:pt idx="248">
                  <c:v>1.4060000000000006</c:v>
                </c:pt>
                <c:pt idx="249">
                  <c:v>1.4160000000000039</c:v>
                </c:pt>
                <c:pt idx="250">
                  <c:v>1.2750000000000039</c:v>
                </c:pt>
                <c:pt idx="251">
                  <c:v>1.1080000000000023</c:v>
                </c:pt>
                <c:pt idx="252">
                  <c:v>1.2199999999999915</c:v>
                </c:pt>
                <c:pt idx="253">
                  <c:v>1.2230000000000008</c:v>
                </c:pt>
                <c:pt idx="254">
                  <c:v>1.272000000000002</c:v>
                </c:pt>
                <c:pt idx="255">
                  <c:v>1.2689999999999957</c:v>
                </c:pt>
                <c:pt idx="256">
                  <c:v>1.2659999999999918</c:v>
                </c:pt>
                <c:pt idx="257">
                  <c:v>1.2570000000000014</c:v>
                </c:pt>
                <c:pt idx="258">
                  <c:v>1.2269999999999954</c:v>
                </c:pt>
                <c:pt idx="259">
                  <c:v>1.2000000000000011</c:v>
                </c:pt>
                <c:pt idx="260">
                  <c:v>1.1939999999999933</c:v>
                </c:pt>
                <c:pt idx="261">
                  <c:v>1.1899999999999937</c:v>
                </c:pt>
                <c:pt idx="262">
                  <c:v>1.1910000000000043</c:v>
                </c:pt>
                <c:pt idx="263">
                  <c:v>1.2630000000000052</c:v>
                </c:pt>
                <c:pt idx="264">
                  <c:v>1.3160000000000061</c:v>
                </c:pt>
                <c:pt idx="265">
                  <c:v>1.480000000000006</c:v>
                </c:pt>
                <c:pt idx="266">
                  <c:v>1.377000000000006</c:v>
                </c:pt>
                <c:pt idx="267">
                  <c:v>1.6389999999999978</c:v>
                </c:pt>
                <c:pt idx="268">
                  <c:v>1.730999999999993</c:v>
                </c:pt>
                <c:pt idx="269">
                  <c:v>1.7039999999999909</c:v>
                </c:pt>
                <c:pt idx="270">
                  <c:v>1.6619999999999946</c:v>
                </c:pt>
                <c:pt idx="271">
                  <c:v>1.6979999999999911</c:v>
                </c:pt>
                <c:pt idx="272">
                  <c:v>1.8900000000000021</c:v>
                </c:pt>
                <c:pt idx="273">
                  <c:v>1.7999999999999912</c:v>
                </c:pt>
                <c:pt idx="274">
                  <c:v>1.8379999999999925</c:v>
                </c:pt>
                <c:pt idx="275">
                  <c:v>1.8909999999999978</c:v>
                </c:pt>
                <c:pt idx="276">
                  <c:v>1.4820000000000011</c:v>
                </c:pt>
                <c:pt idx="277">
                  <c:v>1.9749999999999979</c:v>
                </c:pt>
                <c:pt idx="278">
                  <c:v>1.8850000000000033</c:v>
                </c:pt>
                <c:pt idx="279">
                  <c:v>2.0150000000000023</c:v>
                </c:pt>
                <c:pt idx="280">
                  <c:v>1.9690000000000041</c:v>
                </c:pt>
                <c:pt idx="281">
                  <c:v>1.930000000000009</c:v>
                </c:pt>
                <c:pt idx="282">
                  <c:v>1.855999999999995</c:v>
                </c:pt>
                <c:pt idx="283">
                  <c:v>1.839000000000004</c:v>
                </c:pt>
                <c:pt idx="284">
                  <c:v>1.6460000000000021</c:v>
                </c:pt>
                <c:pt idx="285">
                  <c:v>1.5819999999999936</c:v>
                </c:pt>
                <c:pt idx="286">
                  <c:v>1.5329999999999933</c:v>
                </c:pt>
                <c:pt idx="287">
                  <c:v>1.6049999999999938</c:v>
                </c:pt>
                <c:pt idx="288">
                  <c:v>1.6379999999999928</c:v>
                </c:pt>
                <c:pt idx="289">
                  <c:v>1.558000000000002</c:v>
                </c:pt>
                <c:pt idx="290">
                  <c:v>1.7509999999999959</c:v>
                </c:pt>
                <c:pt idx="291">
                  <c:v>1.7829999999999924</c:v>
                </c:pt>
                <c:pt idx="292">
                  <c:v>1.6869999999999978</c:v>
                </c:pt>
                <c:pt idx="293">
                  <c:v>1.6800000000000099</c:v>
                </c:pt>
                <c:pt idx="294">
                  <c:v>1.6799999999999931</c:v>
                </c:pt>
                <c:pt idx="295">
                  <c:v>1.635999999999993</c:v>
                </c:pt>
                <c:pt idx="296">
                  <c:v>1.6659999999999944</c:v>
                </c:pt>
                <c:pt idx="297">
                  <c:v>1.6920000000000042</c:v>
                </c:pt>
                <c:pt idx="298">
                  <c:v>1.6650000000000009</c:v>
                </c:pt>
                <c:pt idx="299">
                  <c:v>1.7899999999999925</c:v>
                </c:pt>
                <c:pt idx="300">
                  <c:v>1.9310000000000027</c:v>
                </c:pt>
                <c:pt idx="301">
                  <c:v>1.9579999999999891</c:v>
                </c:pt>
                <c:pt idx="302">
                  <c:v>1.9399999999999955</c:v>
                </c:pt>
                <c:pt idx="303">
                  <c:v>1.923000000000004</c:v>
                </c:pt>
                <c:pt idx="304">
                  <c:v>2.0100000000000007</c:v>
                </c:pt>
                <c:pt idx="305">
                  <c:v>3.3469999999999978</c:v>
                </c:pt>
                <c:pt idx="306">
                  <c:v>3.7910000000000021</c:v>
                </c:pt>
                <c:pt idx="307">
                  <c:v>4.0360000000000094</c:v>
                </c:pt>
                <c:pt idx="308">
                  <c:v>4.2149999999999945</c:v>
                </c:pt>
                <c:pt idx="309">
                  <c:v>4.5249999999999844</c:v>
                </c:pt>
                <c:pt idx="310">
                  <c:v>4.4989999999999997</c:v>
                </c:pt>
                <c:pt idx="311">
                  <c:v>4.093</c:v>
                </c:pt>
                <c:pt idx="312">
                  <c:v>3.908999999999998</c:v>
                </c:pt>
                <c:pt idx="313">
                  <c:v>4.1269999999999945</c:v>
                </c:pt>
                <c:pt idx="314">
                  <c:v>4.1610000000000005</c:v>
                </c:pt>
                <c:pt idx="315">
                  <c:v>4.6999999999999975</c:v>
                </c:pt>
                <c:pt idx="316">
                  <c:v>4.7949999999999955</c:v>
                </c:pt>
                <c:pt idx="317">
                  <c:v>4.3379999999999965</c:v>
                </c:pt>
                <c:pt idx="318">
                  <c:v>4.3549999999999853</c:v>
                </c:pt>
                <c:pt idx="319">
                  <c:v>4.3549999999999853</c:v>
                </c:pt>
                <c:pt idx="320">
                  <c:v>4.3569999999999975</c:v>
                </c:pt>
                <c:pt idx="321">
                  <c:v>4.2180000000000062</c:v>
                </c:pt>
                <c:pt idx="322">
                  <c:v>4.4309999999999983</c:v>
                </c:pt>
                <c:pt idx="323">
                  <c:v>4.1529999999999845</c:v>
                </c:pt>
                <c:pt idx="324">
                  <c:v>3.9550000000000063</c:v>
                </c:pt>
                <c:pt idx="325">
                  <c:v>3.9650000000000007</c:v>
                </c:pt>
                <c:pt idx="326">
                  <c:v>3.4649999999999981</c:v>
                </c:pt>
                <c:pt idx="327">
                  <c:v>3.2799999999999985</c:v>
                </c:pt>
                <c:pt idx="328">
                  <c:v>3.4870000000000045</c:v>
                </c:pt>
                <c:pt idx="329">
                  <c:v>3.3379999999999965</c:v>
                </c:pt>
                <c:pt idx="330">
                  <c:v>3.2810000000000006</c:v>
                </c:pt>
                <c:pt idx="331">
                  <c:v>3.2259999999999955</c:v>
                </c:pt>
                <c:pt idx="332">
                  <c:v>3.2459999999999942</c:v>
                </c:pt>
                <c:pt idx="333">
                  <c:v>3.281000000000005</c:v>
                </c:pt>
                <c:pt idx="334">
                  <c:v>3.2559999999999971</c:v>
                </c:pt>
                <c:pt idx="335">
                  <c:v>3.2509999999999994</c:v>
                </c:pt>
                <c:pt idx="336">
                  <c:v>3.3959999999999977</c:v>
                </c:pt>
                <c:pt idx="337">
                  <c:v>3.3989999999999987</c:v>
                </c:pt>
                <c:pt idx="338">
                  <c:v>3.4099999999999997</c:v>
                </c:pt>
                <c:pt idx="339">
                  <c:v>3.3230000000000004</c:v>
                </c:pt>
                <c:pt idx="340">
                  <c:v>3.2270000000000052</c:v>
                </c:pt>
                <c:pt idx="341">
                  <c:v>3.1740000000000013</c:v>
                </c:pt>
                <c:pt idx="342">
                  <c:v>3.1570000000000054</c:v>
                </c:pt>
                <c:pt idx="343">
                  <c:v>3.1979999999999986</c:v>
                </c:pt>
                <c:pt idx="344">
                  <c:v>3.0659999999999954</c:v>
                </c:pt>
                <c:pt idx="345">
                  <c:v>3.0299999999999994</c:v>
                </c:pt>
                <c:pt idx="346">
                  <c:v>3.0299999999999994</c:v>
                </c:pt>
                <c:pt idx="347">
                  <c:v>2.8929999999999967</c:v>
                </c:pt>
                <c:pt idx="348">
                  <c:v>2.8929999999999967</c:v>
                </c:pt>
                <c:pt idx="349">
                  <c:v>2.9430000000000072</c:v>
                </c:pt>
                <c:pt idx="350">
                  <c:v>2.8709999999999969</c:v>
                </c:pt>
                <c:pt idx="351">
                  <c:v>2.9089999999999971</c:v>
                </c:pt>
                <c:pt idx="352">
                  <c:v>2.8819999999999979</c:v>
                </c:pt>
                <c:pt idx="353">
                  <c:v>2.9239999999999982</c:v>
                </c:pt>
                <c:pt idx="354">
                  <c:v>3.1060000000000043</c:v>
                </c:pt>
                <c:pt idx="355">
                  <c:v>3.2249999999999992</c:v>
                </c:pt>
                <c:pt idx="356">
                  <c:v>3.2089999999999996</c:v>
                </c:pt>
                <c:pt idx="357">
                  <c:v>3.1459999999999955</c:v>
                </c:pt>
                <c:pt idx="358">
                  <c:v>2.9629999999999947</c:v>
                </c:pt>
                <c:pt idx="359">
                  <c:v>2.793000000000001</c:v>
                </c:pt>
                <c:pt idx="360">
                  <c:v>2.8179999999999961</c:v>
                </c:pt>
                <c:pt idx="361">
                  <c:v>2.9050000000000065</c:v>
                </c:pt>
                <c:pt idx="362">
                  <c:v>2.9119999999999977</c:v>
                </c:pt>
                <c:pt idx="363">
                  <c:v>2.9309999999999987</c:v>
                </c:pt>
                <c:pt idx="364">
                  <c:v>3.050000000000006</c:v>
                </c:pt>
                <c:pt idx="365">
                  <c:v>3.1130000000000013</c:v>
                </c:pt>
                <c:pt idx="366">
                  <c:v>2.9919999999999987</c:v>
                </c:pt>
                <c:pt idx="367">
                  <c:v>2.9889999999999972</c:v>
                </c:pt>
                <c:pt idx="368">
                  <c:v>2.9889999999999972</c:v>
                </c:pt>
                <c:pt idx="369">
                  <c:v>2.9329999999999927</c:v>
                </c:pt>
                <c:pt idx="370">
                  <c:v>2.9779999999999962</c:v>
                </c:pt>
                <c:pt idx="371">
                  <c:v>2.8329999999999878</c:v>
                </c:pt>
                <c:pt idx="372">
                  <c:v>2.8479999999999972</c:v>
                </c:pt>
                <c:pt idx="373">
                  <c:v>2.8800000000000026</c:v>
                </c:pt>
                <c:pt idx="374">
                  <c:v>3.0510000000000037</c:v>
                </c:pt>
                <c:pt idx="375">
                  <c:v>3.3249999999999957</c:v>
                </c:pt>
                <c:pt idx="376">
                  <c:v>3.3359999999999967</c:v>
                </c:pt>
                <c:pt idx="377">
                  <c:v>3.3469999999999978</c:v>
                </c:pt>
                <c:pt idx="378">
                  <c:v>3.4440000000000026</c:v>
                </c:pt>
                <c:pt idx="379">
                  <c:v>3.3479999999999954</c:v>
                </c:pt>
                <c:pt idx="380">
                  <c:v>3.3519999999999968</c:v>
                </c:pt>
                <c:pt idx="381">
                  <c:v>3.3570000000000007</c:v>
                </c:pt>
                <c:pt idx="382">
                  <c:v>3.2699999999999996</c:v>
                </c:pt>
                <c:pt idx="383">
                  <c:v>3.2169999999999987</c:v>
                </c:pt>
                <c:pt idx="384">
                  <c:v>3.2449999999999992</c:v>
                </c:pt>
                <c:pt idx="385">
                  <c:v>3.3499999999999988</c:v>
                </c:pt>
                <c:pt idx="386">
                  <c:v>3.4269999999999978</c:v>
                </c:pt>
                <c:pt idx="387">
                  <c:v>3.4149999999999987</c:v>
                </c:pt>
                <c:pt idx="388">
                  <c:v>3.4149999999999987</c:v>
                </c:pt>
                <c:pt idx="389">
                  <c:v>3.5980000000000079</c:v>
                </c:pt>
                <c:pt idx="390">
                  <c:v>3.5880000000000045</c:v>
                </c:pt>
                <c:pt idx="391">
                  <c:v>3.2209999999999992</c:v>
                </c:pt>
                <c:pt idx="392">
                  <c:v>3.2460000000000022</c:v>
                </c:pt>
                <c:pt idx="393">
                  <c:v>3.2779999999999991</c:v>
                </c:pt>
                <c:pt idx="394">
                  <c:v>3.2739999999999991</c:v>
                </c:pt>
                <c:pt idx="395">
                  <c:v>3.3400000000000047</c:v>
                </c:pt>
                <c:pt idx="396">
                  <c:v>3.4419999999999984</c:v>
                </c:pt>
                <c:pt idx="397">
                  <c:v>3.4469999999999947</c:v>
                </c:pt>
                <c:pt idx="398">
                  <c:v>3.4519999999999929</c:v>
                </c:pt>
                <c:pt idx="399">
                  <c:v>3.3769999999999967</c:v>
                </c:pt>
                <c:pt idx="400">
                  <c:v>3.1570000000000054</c:v>
                </c:pt>
                <c:pt idx="401">
                  <c:v>3.5269999999999957</c:v>
                </c:pt>
                <c:pt idx="402">
                  <c:v>3.6519999999999975</c:v>
                </c:pt>
                <c:pt idx="403">
                  <c:v>3.7080000000000002</c:v>
                </c:pt>
                <c:pt idx="404">
                  <c:v>3.6709999999999976</c:v>
                </c:pt>
                <c:pt idx="405">
                  <c:v>3.5729999999999937</c:v>
                </c:pt>
                <c:pt idx="406">
                  <c:v>3.5499999999999954</c:v>
                </c:pt>
                <c:pt idx="407">
                  <c:v>3.4419999999999984</c:v>
                </c:pt>
                <c:pt idx="408">
                  <c:v>3.4779999999999944</c:v>
                </c:pt>
                <c:pt idx="409">
                  <c:v>3.5860000000000003</c:v>
                </c:pt>
                <c:pt idx="410">
                  <c:v>3.4700000000000037</c:v>
                </c:pt>
                <c:pt idx="411">
                  <c:v>3.490000000000002</c:v>
                </c:pt>
                <c:pt idx="412">
                  <c:v>3.5080000000000044</c:v>
                </c:pt>
                <c:pt idx="413">
                  <c:v>3.2790000000000048</c:v>
                </c:pt>
                <c:pt idx="414">
                  <c:v>3.5120000000000027</c:v>
                </c:pt>
                <c:pt idx="415">
                  <c:v>3.5430000000000041</c:v>
                </c:pt>
                <c:pt idx="416">
                  <c:v>3.5459999999999958</c:v>
                </c:pt>
                <c:pt idx="417">
                  <c:v>3.514999999999997</c:v>
                </c:pt>
                <c:pt idx="418">
                  <c:v>3.4480000000000022</c:v>
                </c:pt>
                <c:pt idx="419">
                  <c:v>3.4049999999999958</c:v>
                </c:pt>
                <c:pt idx="420">
                  <c:v>3.3819999999999961</c:v>
                </c:pt>
                <c:pt idx="421">
                  <c:v>3.4319999999999977</c:v>
                </c:pt>
                <c:pt idx="422">
                  <c:v>3.4820000000000029</c:v>
                </c:pt>
                <c:pt idx="423">
                  <c:v>3.5769999999999937</c:v>
                </c:pt>
                <c:pt idx="424">
                  <c:v>3.6129999999999987</c:v>
                </c:pt>
                <c:pt idx="425">
                  <c:v>3.6580000000000013</c:v>
                </c:pt>
                <c:pt idx="426">
                  <c:v>3.7060000000000048</c:v>
                </c:pt>
                <c:pt idx="427">
                  <c:v>3.7119999999999997</c:v>
                </c:pt>
                <c:pt idx="428">
                  <c:v>3.7330000000000041</c:v>
                </c:pt>
                <c:pt idx="429">
                  <c:v>3.7419999999999942</c:v>
                </c:pt>
                <c:pt idx="430">
                  <c:v>3.7080000000000002</c:v>
                </c:pt>
                <c:pt idx="431">
                  <c:v>3.6640000000000001</c:v>
                </c:pt>
                <c:pt idx="432">
                  <c:v>3.7059999999999982</c:v>
                </c:pt>
                <c:pt idx="433">
                  <c:v>3.7199999999999989</c:v>
                </c:pt>
                <c:pt idx="434">
                  <c:v>3.7379999999999942</c:v>
                </c:pt>
                <c:pt idx="435">
                  <c:v>3.7359999999999971</c:v>
                </c:pt>
                <c:pt idx="436">
                  <c:v>3.761000000000001</c:v>
                </c:pt>
                <c:pt idx="437">
                  <c:v>3.7520000000000038</c:v>
                </c:pt>
                <c:pt idx="438">
                  <c:v>3.8349999999999982</c:v>
                </c:pt>
                <c:pt idx="439">
                  <c:v>4.0019999999999989</c:v>
                </c:pt>
                <c:pt idx="440">
                  <c:v>4.0300000000000074</c:v>
                </c:pt>
                <c:pt idx="441">
                  <c:v>4.1089999999999955</c:v>
                </c:pt>
                <c:pt idx="442">
                  <c:v>4.0720000000000054</c:v>
                </c:pt>
                <c:pt idx="443">
                  <c:v>4.0969999999999995</c:v>
                </c:pt>
                <c:pt idx="444">
                  <c:v>4.0840000000000005</c:v>
                </c:pt>
                <c:pt idx="445">
                  <c:v>4.1509999999999945</c:v>
                </c:pt>
                <c:pt idx="446">
                  <c:v>4.4789999999999974</c:v>
                </c:pt>
                <c:pt idx="447">
                  <c:v>4.7740000000000027</c:v>
                </c:pt>
                <c:pt idx="448">
                  <c:v>5.0370000000000026</c:v>
                </c:pt>
                <c:pt idx="449">
                  <c:v>4.76</c:v>
                </c:pt>
                <c:pt idx="450">
                  <c:v>4.7079999999999966</c:v>
                </c:pt>
                <c:pt idx="451">
                  <c:v>4.8950000000000049</c:v>
                </c:pt>
                <c:pt idx="452">
                  <c:v>4.8899999999999988</c:v>
                </c:pt>
                <c:pt idx="453">
                  <c:v>4.7319999999999984</c:v>
                </c:pt>
                <c:pt idx="454">
                  <c:v>4.8749999999999956</c:v>
                </c:pt>
                <c:pt idx="455">
                  <c:v>6.1399999999999988</c:v>
                </c:pt>
                <c:pt idx="456">
                  <c:v>6.0619999999999985</c:v>
                </c:pt>
                <c:pt idx="457">
                  <c:v>5.8699999999999966</c:v>
                </c:pt>
                <c:pt idx="458">
                  <c:v>5.8750000000000036</c:v>
                </c:pt>
                <c:pt idx="459">
                  <c:v>5.5810000000000004</c:v>
                </c:pt>
                <c:pt idx="460">
                  <c:v>5.61299999999998</c:v>
                </c:pt>
                <c:pt idx="461">
                  <c:v>5.585</c:v>
                </c:pt>
                <c:pt idx="462">
                  <c:v>5.5399999999999983</c:v>
                </c:pt>
                <c:pt idx="463">
                  <c:v>5.6410000000000027</c:v>
                </c:pt>
                <c:pt idx="464">
                  <c:v>5.7739999999999991</c:v>
                </c:pt>
                <c:pt idx="465">
                  <c:v>5.6939999999999955</c:v>
                </c:pt>
                <c:pt idx="466">
                  <c:v>5.2329999999999988</c:v>
                </c:pt>
                <c:pt idx="467">
                  <c:v>4.6509999999999945</c:v>
                </c:pt>
                <c:pt idx="468">
                  <c:v>4.7160000000000064</c:v>
                </c:pt>
                <c:pt idx="469">
                  <c:v>4.6249999999999831</c:v>
                </c:pt>
                <c:pt idx="470">
                  <c:v>4.6590000000000042</c:v>
                </c:pt>
                <c:pt idx="471">
                  <c:v>4.6159999999999846</c:v>
                </c:pt>
                <c:pt idx="472">
                  <c:v>5.1120000000000045</c:v>
                </c:pt>
                <c:pt idx="473">
                  <c:v>5.4169999999999963</c:v>
                </c:pt>
                <c:pt idx="474">
                  <c:v>5.6360000000000054</c:v>
                </c:pt>
                <c:pt idx="475">
                  <c:v>5.6889999999999965</c:v>
                </c:pt>
                <c:pt idx="476">
                  <c:v>6.0209999999999955</c:v>
                </c:pt>
                <c:pt idx="477">
                  <c:v>6.4720000000000022</c:v>
                </c:pt>
                <c:pt idx="478">
                  <c:v>6.9819999999999993</c:v>
                </c:pt>
                <c:pt idx="479">
                  <c:v>7.1859999999999955</c:v>
                </c:pt>
                <c:pt idx="480">
                  <c:v>7.3819999999999997</c:v>
                </c:pt>
                <c:pt idx="481">
                  <c:v>7.4520000000000008</c:v>
                </c:pt>
                <c:pt idx="482">
                  <c:v>7.2429999999999986</c:v>
                </c:pt>
                <c:pt idx="483">
                  <c:v>7.246999999999999</c:v>
                </c:pt>
                <c:pt idx="484">
                  <c:v>6.8429999999999955</c:v>
                </c:pt>
                <c:pt idx="485">
                  <c:v>6.7280000000000006</c:v>
                </c:pt>
                <c:pt idx="486">
                  <c:v>6.6400000000000015</c:v>
                </c:pt>
                <c:pt idx="487">
                  <c:v>6.5339999999999998</c:v>
                </c:pt>
                <c:pt idx="488">
                  <c:v>6.5810000000000013</c:v>
                </c:pt>
                <c:pt idx="489">
                  <c:v>6.3580000000000005</c:v>
                </c:pt>
                <c:pt idx="490">
                  <c:v>6.4000000000000012</c:v>
                </c:pt>
                <c:pt idx="491">
                  <c:v>6.5649999999999817</c:v>
                </c:pt>
                <c:pt idx="492">
                  <c:v>6.7580000000000018</c:v>
                </c:pt>
                <c:pt idx="493">
                  <c:v>6.8880000000000008</c:v>
                </c:pt>
                <c:pt idx="494">
                  <c:v>7.1979999999999809</c:v>
                </c:pt>
                <c:pt idx="495">
                  <c:v>7.2920000000000051</c:v>
                </c:pt>
                <c:pt idx="496">
                  <c:v>7.2619999999999951</c:v>
                </c:pt>
                <c:pt idx="497">
                  <c:v>7.1889999999999965</c:v>
                </c:pt>
                <c:pt idx="498">
                  <c:v>7.3050000000000015</c:v>
                </c:pt>
                <c:pt idx="499">
                  <c:v>7.4780000000000024</c:v>
                </c:pt>
                <c:pt idx="500">
                  <c:v>7.8739999999999988</c:v>
                </c:pt>
                <c:pt idx="501">
                  <c:v>8.0070000000000014</c:v>
                </c:pt>
                <c:pt idx="502">
                  <c:v>7.9059999999999997</c:v>
                </c:pt>
                <c:pt idx="503">
                  <c:v>8.1380000000000017</c:v>
                </c:pt>
                <c:pt idx="504">
                  <c:v>8.3940000000000037</c:v>
                </c:pt>
                <c:pt idx="505">
                  <c:v>8.5240000000000009</c:v>
                </c:pt>
                <c:pt idx="506">
                  <c:v>8.4990000000000023</c:v>
                </c:pt>
                <c:pt idx="507">
                  <c:v>8.3740000000000023</c:v>
                </c:pt>
                <c:pt idx="508">
                  <c:v>8.0980000000000008</c:v>
                </c:pt>
                <c:pt idx="509">
                  <c:v>8.136000000000001</c:v>
                </c:pt>
                <c:pt idx="510">
                  <c:v>8.4150000000000027</c:v>
                </c:pt>
                <c:pt idx="511">
                  <c:v>8.4640000000000004</c:v>
                </c:pt>
                <c:pt idx="512">
                  <c:v>8.4880000000000013</c:v>
                </c:pt>
                <c:pt idx="513">
                  <c:v>8.4160000000000004</c:v>
                </c:pt>
                <c:pt idx="514">
                  <c:v>8.3870000000000005</c:v>
                </c:pt>
                <c:pt idx="515">
                  <c:v>8.4150000000000027</c:v>
                </c:pt>
                <c:pt idx="516">
                  <c:v>8.3850000000000247</c:v>
                </c:pt>
                <c:pt idx="517">
                  <c:v>8.3870000000000005</c:v>
                </c:pt>
                <c:pt idx="518">
                  <c:v>8.3960000000000043</c:v>
                </c:pt>
                <c:pt idx="519">
                  <c:v>8.3990000000000027</c:v>
                </c:pt>
                <c:pt idx="520">
                  <c:v>8.3500000000000068</c:v>
                </c:pt>
                <c:pt idx="521">
                  <c:v>8.2540000000000013</c:v>
                </c:pt>
                <c:pt idx="522">
                  <c:v>8.2550000000000008</c:v>
                </c:pt>
                <c:pt idx="523">
                  <c:v>8.2489999999999988</c:v>
                </c:pt>
                <c:pt idx="524">
                  <c:v>7.9910000000000014</c:v>
                </c:pt>
                <c:pt idx="525">
                  <c:v>7.916000000000003</c:v>
                </c:pt>
                <c:pt idx="526">
                  <c:v>7.9689999999999985</c:v>
                </c:pt>
                <c:pt idx="527">
                  <c:v>8.0320000000000036</c:v>
                </c:pt>
                <c:pt idx="528">
                  <c:v>8.1230000000000011</c:v>
                </c:pt>
                <c:pt idx="529">
                  <c:v>8.6479999999999997</c:v>
                </c:pt>
                <c:pt idx="530">
                  <c:v>8.8700000000000028</c:v>
                </c:pt>
                <c:pt idx="531">
                  <c:v>9.4500000000000028</c:v>
                </c:pt>
                <c:pt idx="532">
                  <c:v>9.4700000000000006</c:v>
                </c:pt>
                <c:pt idx="533">
                  <c:v>9.8120000000000047</c:v>
                </c:pt>
                <c:pt idx="534">
                  <c:v>10.082000000000004</c:v>
                </c:pt>
                <c:pt idx="535">
                  <c:v>10.219000000000005</c:v>
                </c:pt>
                <c:pt idx="536">
                  <c:v>10.498000000000001</c:v>
                </c:pt>
                <c:pt idx="537">
                  <c:v>11.417000000000002</c:v>
                </c:pt>
                <c:pt idx="538">
                  <c:v>12.096</c:v>
                </c:pt>
                <c:pt idx="539">
                  <c:v>11.651000000000003</c:v>
                </c:pt>
                <c:pt idx="540">
                  <c:v>11.540000000000003</c:v>
                </c:pt>
                <c:pt idx="541">
                  <c:v>11.153000000000002</c:v>
                </c:pt>
                <c:pt idx="542">
                  <c:v>10.476000000000006</c:v>
                </c:pt>
                <c:pt idx="543">
                  <c:v>9.9220000000000006</c:v>
                </c:pt>
                <c:pt idx="544">
                  <c:v>9.8890000000000047</c:v>
                </c:pt>
                <c:pt idx="545">
                  <c:v>9.7860000000000014</c:v>
                </c:pt>
                <c:pt idx="546">
                  <c:v>9.5379999999999985</c:v>
                </c:pt>
                <c:pt idx="547">
                  <c:v>8.3070000000000022</c:v>
                </c:pt>
                <c:pt idx="548">
                  <c:v>9.4330000000000016</c:v>
                </c:pt>
                <c:pt idx="549">
                  <c:v>9.4670000000000023</c:v>
                </c:pt>
                <c:pt idx="550">
                  <c:v>9.3280000000000012</c:v>
                </c:pt>
                <c:pt idx="551">
                  <c:v>9.2050000000000018</c:v>
                </c:pt>
                <c:pt idx="552">
                  <c:v>9.9030000000000022</c:v>
                </c:pt>
                <c:pt idx="553">
                  <c:v>10.501000000000001</c:v>
                </c:pt>
                <c:pt idx="554">
                  <c:v>10.726000000000003</c:v>
                </c:pt>
                <c:pt idx="555">
                  <c:v>12.004000000000001</c:v>
                </c:pt>
                <c:pt idx="556">
                  <c:v>12.360000000000024</c:v>
                </c:pt>
                <c:pt idx="557">
                  <c:v>11.881</c:v>
                </c:pt>
                <c:pt idx="558">
                  <c:v>11.552000000000024</c:v>
                </c:pt>
                <c:pt idx="559">
                  <c:v>11.607000000000003</c:v>
                </c:pt>
                <c:pt idx="560">
                  <c:v>11.076000000000002</c:v>
                </c:pt>
                <c:pt idx="561">
                  <c:v>11.296000000000003</c:v>
                </c:pt>
                <c:pt idx="562">
                  <c:v>11.173000000000002</c:v>
                </c:pt>
                <c:pt idx="563">
                  <c:v>10.964000000000002</c:v>
                </c:pt>
                <c:pt idx="564">
                  <c:v>10.979000000000006</c:v>
                </c:pt>
                <c:pt idx="565">
                  <c:v>10.999000000000002</c:v>
                </c:pt>
                <c:pt idx="566">
                  <c:v>10.884</c:v>
                </c:pt>
                <c:pt idx="567">
                  <c:v>10.47</c:v>
                </c:pt>
                <c:pt idx="568">
                  <c:v>10.517000000000003</c:v>
                </c:pt>
                <c:pt idx="569">
                  <c:v>10.862000000000036</c:v>
                </c:pt>
                <c:pt idx="570">
                  <c:v>10.747999999999999</c:v>
                </c:pt>
                <c:pt idx="571">
                  <c:v>10.571000000000002</c:v>
                </c:pt>
                <c:pt idx="572">
                  <c:v>10.254000000000001</c:v>
                </c:pt>
                <c:pt idx="573">
                  <c:v>10.090000000000003</c:v>
                </c:pt>
                <c:pt idx="574">
                  <c:v>9.7860000000000014</c:v>
                </c:pt>
                <c:pt idx="575">
                  <c:v>9.088000000000001</c:v>
                </c:pt>
                <c:pt idx="576">
                  <c:v>9.1429999999999989</c:v>
                </c:pt>
                <c:pt idx="577">
                  <c:v>9.0600000000000023</c:v>
                </c:pt>
                <c:pt idx="578">
                  <c:v>9.1460000000000008</c:v>
                </c:pt>
                <c:pt idx="579">
                  <c:v>8.8620000000000267</c:v>
                </c:pt>
                <c:pt idx="580">
                  <c:v>8.7950000000000017</c:v>
                </c:pt>
                <c:pt idx="581">
                  <c:v>8.8080000000000016</c:v>
                </c:pt>
                <c:pt idx="582">
                  <c:v>8.625</c:v>
                </c:pt>
                <c:pt idx="583">
                  <c:v>8.588000000000001</c:v>
                </c:pt>
                <c:pt idx="584">
                  <c:v>8.6950000000000003</c:v>
                </c:pt>
                <c:pt idx="585">
                  <c:v>9.2580000000000009</c:v>
                </c:pt>
                <c:pt idx="586">
                  <c:v>9.4330000000000034</c:v>
                </c:pt>
                <c:pt idx="587">
                  <c:v>9.6239999999999988</c:v>
                </c:pt>
                <c:pt idx="588">
                  <c:v>9.0730000000000022</c:v>
                </c:pt>
                <c:pt idx="589">
                  <c:v>8.3650000000000411</c:v>
                </c:pt>
                <c:pt idx="590">
                  <c:v>7.7139999999999986</c:v>
                </c:pt>
                <c:pt idx="591">
                  <c:v>7.9159999999999986</c:v>
                </c:pt>
                <c:pt idx="592">
                  <c:v>7.7929999999999966</c:v>
                </c:pt>
                <c:pt idx="593">
                  <c:v>7.5339999999999963</c:v>
                </c:pt>
                <c:pt idx="594">
                  <c:v>7.5349999999999975</c:v>
                </c:pt>
                <c:pt idx="595">
                  <c:v>7.5360000000000014</c:v>
                </c:pt>
                <c:pt idx="596">
                  <c:v>7.504000000000004</c:v>
                </c:pt>
                <c:pt idx="597">
                  <c:v>7.4639999999999995</c:v>
                </c:pt>
                <c:pt idx="598">
                  <c:v>7.3869999999999969</c:v>
                </c:pt>
                <c:pt idx="599">
                  <c:v>7.1049999999999844</c:v>
                </c:pt>
                <c:pt idx="600">
                  <c:v>7.2590000000000021</c:v>
                </c:pt>
                <c:pt idx="601">
                  <c:v>7.4170000000000025</c:v>
                </c:pt>
                <c:pt idx="602">
                  <c:v>7.1259999999999835</c:v>
                </c:pt>
                <c:pt idx="603">
                  <c:v>6.711999999999998</c:v>
                </c:pt>
                <c:pt idx="604">
                  <c:v>6.9300000000000024</c:v>
                </c:pt>
                <c:pt idx="605">
                  <c:v>7.0409999999999995</c:v>
                </c:pt>
                <c:pt idx="606">
                  <c:v>7.0120000000000005</c:v>
                </c:pt>
                <c:pt idx="607">
                  <c:v>6.987000000000001</c:v>
                </c:pt>
                <c:pt idx="608">
                  <c:v>6.9140000000000015</c:v>
                </c:pt>
                <c:pt idx="609">
                  <c:v>6.9139999999999979</c:v>
                </c:pt>
                <c:pt idx="610">
                  <c:v>6.8020000000000005</c:v>
                </c:pt>
                <c:pt idx="611">
                  <c:v>6.3260000000000005</c:v>
                </c:pt>
                <c:pt idx="612">
                  <c:v>6.2449999999999966</c:v>
                </c:pt>
                <c:pt idx="613">
                  <c:v>5.8569999999999975</c:v>
                </c:pt>
                <c:pt idx="614">
                  <c:v>5.61299999999998</c:v>
                </c:pt>
                <c:pt idx="615">
                  <c:v>5.7230000000000025</c:v>
                </c:pt>
                <c:pt idx="616">
                  <c:v>6.1330000000000018</c:v>
                </c:pt>
                <c:pt idx="617">
                  <c:v>6.3450000000000006</c:v>
                </c:pt>
                <c:pt idx="618">
                  <c:v>6.9950000000000001</c:v>
                </c:pt>
                <c:pt idx="619">
                  <c:v>6.6899999999999959</c:v>
                </c:pt>
                <c:pt idx="620">
                  <c:v>6.6569999999999965</c:v>
                </c:pt>
                <c:pt idx="621">
                  <c:v>6.3039999999999985</c:v>
                </c:pt>
                <c:pt idx="622">
                  <c:v>6.2330000000000094</c:v>
                </c:pt>
                <c:pt idx="623">
                  <c:v>6.5939999999999985</c:v>
                </c:pt>
                <c:pt idx="624">
                  <c:v>6.4290000000000003</c:v>
                </c:pt>
                <c:pt idx="625">
                  <c:v>6.2770000000000037</c:v>
                </c:pt>
                <c:pt idx="626">
                  <c:v>6.3039999999999985</c:v>
                </c:pt>
                <c:pt idx="627">
                  <c:v>6.1219999999999946</c:v>
                </c:pt>
                <c:pt idx="628">
                  <c:v>6.2489999999999979</c:v>
                </c:pt>
                <c:pt idx="629">
                  <c:v>6.4469999999999983</c:v>
                </c:pt>
                <c:pt idx="630">
                  <c:v>6.3319999999999999</c:v>
                </c:pt>
                <c:pt idx="631">
                  <c:v>6.0789999999999988</c:v>
                </c:pt>
                <c:pt idx="632">
                  <c:v>5.6579999999999862</c:v>
                </c:pt>
                <c:pt idx="633">
                  <c:v>6.01</c:v>
                </c:pt>
                <c:pt idx="634">
                  <c:v>5.7479999999999976</c:v>
                </c:pt>
                <c:pt idx="635">
                  <c:v>5.6460000000000043</c:v>
                </c:pt>
                <c:pt idx="636">
                  <c:v>5.6400000000000006</c:v>
                </c:pt>
                <c:pt idx="637">
                  <c:v>5.6309999999999985</c:v>
                </c:pt>
                <c:pt idx="638">
                  <c:v>5.6619999999999955</c:v>
                </c:pt>
                <c:pt idx="639">
                  <c:v>5.676000000000001</c:v>
                </c:pt>
                <c:pt idx="640">
                  <c:v>5.7799999999999994</c:v>
                </c:pt>
                <c:pt idx="641">
                  <c:v>5.8809999999999985</c:v>
                </c:pt>
                <c:pt idx="642">
                  <c:v>5.9370000000000012</c:v>
                </c:pt>
                <c:pt idx="643">
                  <c:v>5.8349999999999946</c:v>
                </c:pt>
                <c:pt idx="644">
                  <c:v>5.7160000000000011</c:v>
                </c:pt>
                <c:pt idx="645">
                  <c:v>5.7400000000000029</c:v>
                </c:pt>
                <c:pt idx="646">
                  <c:v>5.8000000000000007</c:v>
                </c:pt>
                <c:pt idx="647">
                  <c:v>5.8460000000000001</c:v>
                </c:pt>
                <c:pt idx="648">
                  <c:v>5.7719999999999994</c:v>
                </c:pt>
                <c:pt idx="649">
                  <c:v>5.8869999999999978</c:v>
                </c:pt>
                <c:pt idx="650">
                  <c:v>5.8299999999999965</c:v>
                </c:pt>
                <c:pt idx="651">
                  <c:v>5.7239999999999975</c:v>
                </c:pt>
                <c:pt idx="652">
                  <c:v>5.6579999999999817</c:v>
                </c:pt>
                <c:pt idx="653">
                  <c:v>5.7759999999999989</c:v>
                </c:pt>
                <c:pt idx="654">
                  <c:v>5.8619999999999965</c:v>
                </c:pt>
                <c:pt idx="655">
                  <c:v>5.9350000000000014</c:v>
                </c:pt>
                <c:pt idx="656">
                  <c:v>5.7850000000000001</c:v>
                </c:pt>
                <c:pt idx="657">
                  <c:v>6.0959999999999965</c:v>
                </c:pt>
                <c:pt idx="658">
                  <c:v>6.0649999999999835</c:v>
                </c:pt>
                <c:pt idx="659">
                  <c:v>6.1819999999999986</c:v>
                </c:pt>
                <c:pt idx="660">
                  <c:v>6.2029999999999985</c:v>
                </c:pt>
                <c:pt idx="661">
                  <c:v>6.1209999999999845</c:v>
                </c:pt>
                <c:pt idx="662">
                  <c:v>5.7520000000000016</c:v>
                </c:pt>
                <c:pt idx="663">
                  <c:v>5.7390000000000034</c:v>
                </c:pt>
                <c:pt idx="664">
                  <c:v>5.5900000000000016</c:v>
                </c:pt>
                <c:pt idx="665">
                  <c:v>5.3179999999999845</c:v>
                </c:pt>
                <c:pt idx="666">
                  <c:v>5.5139999999999985</c:v>
                </c:pt>
                <c:pt idx="667">
                  <c:v>5.0990000000000002</c:v>
                </c:pt>
                <c:pt idx="668">
                  <c:v>4.8429999999999955</c:v>
                </c:pt>
                <c:pt idx="669">
                  <c:v>4.7639999999999985</c:v>
                </c:pt>
                <c:pt idx="670">
                  <c:v>4.6110000000000007</c:v>
                </c:pt>
                <c:pt idx="671">
                  <c:v>4.5639999999999965</c:v>
                </c:pt>
                <c:pt idx="672">
                  <c:v>4.5389999999999997</c:v>
                </c:pt>
                <c:pt idx="673">
                  <c:v>4.3900000000000006</c:v>
                </c:pt>
                <c:pt idx="674">
                  <c:v>4.3229999999999844</c:v>
                </c:pt>
                <c:pt idx="675">
                  <c:v>4.3229999999999844</c:v>
                </c:pt>
                <c:pt idx="676">
                  <c:v>4.4370000000000021</c:v>
                </c:pt>
                <c:pt idx="677">
                  <c:v>4.4760000000000124</c:v>
                </c:pt>
                <c:pt idx="678">
                  <c:v>4.4750000000000023</c:v>
                </c:pt>
                <c:pt idx="679">
                  <c:v>4.1060000000000008</c:v>
                </c:pt>
                <c:pt idx="680">
                  <c:v>3.5250000000000004</c:v>
                </c:pt>
                <c:pt idx="681">
                  <c:v>3.6129999999999987</c:v>
                </c:pt>
                <c:pt idx="682">
                  <c:v>3.8200000000000007</c:v>
                </c:pt>
                <c:pt idx="683">
                  <c:v>4.0569999999999995</c:v>
                </c:pt>
                <c:pt idx="684">
                  <c:v>4.6099999999999985</c:v>
                </c:pt>
                <c:pt idx="685">
                  <c:v>4.7799999999999994</c:v>
                </c:pt>
                <c:pt idx="686">
                  <c:v>4.8599999999999985</c:v>
                </c:pt>
                <c:pt idx="687">
                  <c:v>5.0700000000000012</c:v>
                </c:pt>
                <c:pt idx="688">
                  <c:v>4.7500000000000009</c:v>
                </c:pt>
                <c:pt idx="689">
                  <c:v>4.4499999999999984</c:v>
                </c:pt>
                <c:pt idx="690">
                  <c:v>4.4199999999999973</c:v>
                </c:pt>
                <c:pt idx="691">
                  <c:v>4.4099999999999984</c:v>
                </c:pt>
                <c:pt idx="692">
                  <c:v>4.4499999999999984</c:v>
                </c:pt>
                <c:pt idx="693">
                  <c:v>4.3499999999999961</c:v>
                </c:pt>
                <c:pt idx="694">
                  <c:v>4.3400000000000016</c:v>
                </c:pt>
                <c:pt idx="695">
                  <c:v>4.4700000000000024</c:v>
                </c:pt>
                <c:pt idx="696">
                  <c:v>4.700000000000002</c:v>
                </c:pt>
                <c:pt idx="697">
                  <c:v>4.964000000000004</c:v>
                </c:pt>
                <c:pt idx="698">
                  <c:v>5.0939999999999985</c:v>
                </c:pt>
                <c:pt idx="699">
                  <c:v>5.0379999999999958</c:v>
                </c:pt>
                <c:pt idx="700">
                  <c:v>4.9960000000000004</c:v>
                </c:pt>
                <c:pt idx="701">
                  <c:v>4.9310000000000134</c:v>
                </c:pt>
                <c:pt idx="702">
                  <c:v>4.7890000000000033</c:v>
                </c:pt>
                <c:pt idx="703">
                  <c:v>4.1760000000000019</c:v>
                </c:pt>
                <c:pt idx="704">
                  <c:v>4.0690000000000026</c:v>
                </c:pt>
                <c:pt idx="705">
                  <c:v>4.2569999999999997</c:v>
                </c:pt>
                <c:pt idx="706">
                  <c:v>4.0600000000000005</c:v>
                </c:pt>
                <c:pt idx="707">
                  <c:v>3.985000000000003</c:v>
                </c:pt>
                <c:pt idx="708">
                  <c:v>3.7629999999999972</c:v>
                </c:pt>
                <c:pt idx="709">
                  <c:v>3.9869999999999983</c:v>
                </c:pt>
                <c:pt idx="710">
                  <c:v>3.9389999999999987</c:v>
                </c:pt>
                <c:pt idx="711">
                  <c:v>3.9189999999999969</c:v>
                </c:pt>
                <c:pt idx="712">
                  <c:v>3.8109999999999977</c:v>
                </c:pt>
                <c:pt idx="713">
                  <c:v>3.8039999999999985</c:v>
                </c:pt>
                <c:pt idx="714">
                  <c:v>3.884000000000003</c:v>
                </c:pt>
                <c:pt idx="715">
                  <c:v>4.093</c:v>
                </c:pt>
                <c:pt idx="716">
                  <c:v>4.1089999999999955</c:v>
                </c:pt>
                <c:pt idx="717">
                  <c:v>4.4160000000000021</c:v>
                </c:pt>
                <c:pt idx="718">
                  <c:v>4.9040000000000017</c:v>
                </c:pt>
                <c:pt idx="719">
                  <c:v>4.9790000000000134</c:v>
                </c:pt>
                <c:pt idx="720">
                  <c:v>4.9440000000000017</c:v>
                </c:pt>
                <c:pt idx="721">
                  <c:v>4.9570000000000025</c:v>
                </c:pt>
                <c:pt idx="722">
                  <c:v>4.8789999999999978</c:v>
                </c:pt>
                <c:pt idx="723">
                  <c:v>4.8349999999999955</c:v>
                </c:pt>
                <c:pt idx="724">
                  <c:v>4.8740000000000006</c:v>
                </c:pt>
                <c:pt idx="725">
                  <c:v>4.7409999999999997</c:v>
                </c:pt>
                <c:pt idx="726">
                  <c:v>5.1059999999999945</c:v>
                </c:pt>
                <c:pt idx="727">
                  <c:v>4.9460000000000024</c:v>
                </c:pt>
                <c:pt idx="728">
                  <c:v>4.7860000000000014</c:v>
                </c:pt>
                <c:pt idx="729">
                  <c:v>4.5709999999999962</c:v>
                </c:pt>
                <c:pt idx="730">
                  <c:v>4.3800000000000017</c:v>
                </c:pt>
                <c:pt idx="731">
                  <c:v>4.2300000000000004</c:v>
                </c:pt>
                <c:pt idx="732">
                  <c:v>3.9719999999999978</c:v>
                </c:pt>
                <c:pt idx="733">
                  <c:v>3.7769999999999988</c:v>
                </c:pt>
                <c:pt idx="734">
                  <c:v>3.7260000000000026</c:v>
                </c:pt>
                <c:pt idx="735">
                  <c:v>3.5450000000000026</c:v>
                </c:pt>
                <c:pt idx="736">
                  <c:v>3.6919999999999997</c:v>
                </c:pt>
                <c:pt idx="737">
                  <c:v>3.7270000000000012</c:v>
                </c:pt>
                <c:pt idx="738">
                  <c:v>4.07</c:v>
                </c:pt>
                <c:pt idx="739">
                  <c:v>3.9199999999999977</c:v>
                </c:pt>
                <c:pt idx="740">
                  <c:v>3.9739999999999975</c:v>
                </c:pt>
                <c:pt idx="741">
                  <c:v>4.1089999999999955</c:v>
                </c:pt>
                <c:pt idx="742">
                  <c:v>3.7590000000000008</c:v>
                </c:pt>
                <c:pt idx="743">
                  <c:v>3.7309999999999999</c:v>
                </c:pt>
                <c:pt idx="744">
                  <c:v>3.7450000000000032</c:v>
                </c:pt>
                <c:pt idx="745">
                  <c:v>3.6419999999999986</c:v>
                </c:pt>
                <c:pt idx="746">
                  <c:v>3.6949999999999994</c:v>
                </c:pt>
                <c:pt idx="747">
                  <c:v>3.626999999999998</c:v>
                </c:pt>
                <c:pt idx="748">
                  <c:v>3.7199999999999989</c:v>
                </c:pt>
                <c:pt idx="749">
                  <c:v>3.8389999999999977</c:v>
                </c:pt>
                <c:pt idx="750">
                  <c:v>4.0789999999999971</c:v>
                </c:pt>
                <c:pt idx="751">
                  <c:v>3.8399999999999967</c:v>
                </c:pt>
                <c:pt idx="752">
                  <c:v>3.8379999999999987</c:v>
                </c:pt>
                <c:pt idx="753">
                  <c:v>4.1430000000000025</c:v>
                </c:pt>
                <c:pt idx="754">
                  <c:v>4.3119999999999985</c:v>
                </c:pt>
                <c:pt idx="755">
                  <c:v>4.3069999999999986</c:v>
                </c:pt>
                <c:pt idx="756">
                  <c:v>4.3420000000000005</c:v>
                </c:pt>
                <c:pt idx="757">
                  <c:v>4.335</c:v>
                </c:pt>
                <c:pt idx="758">
                  <c:v>4.679000000000002</c:v>
                </c:pt>
                <c:pt idx="759">
                  <c:v>4.7700000000000031</c:v>
                </c:pt>
                <c:pt idx="760">
                  <c:v>4.6370000000000005</c:v>
                </c:pt>
                <c:pt idx="761">
                  <c:v>4.5979999999999945</c:v>
                </c:pt>
                <c:pt idx="762">
                  <c:v>4.493999999999998</c:v>
                </c:pt>
                <c:pt idx="763">
                  <c:v>4.4790000000000134</c:v>
                </c:pt>
                <c:pt idx="764">
                  <c:v>4.0080000000000027</c:v>
                </c:pt>
                <c:pt idx="765">
                  <c:v>3.7909999999999981</c:v>
                </c:pt>
                <c:pt idx="766">
                  <c:v>4.0400000000000036</c:v>
                </c:pt>
                <c:pt idx="767">
                  <c:v>4.4639999999999995</c:v>
                </c:pt>
                <c:pt idx="768">
                  <c:v>4.5569999999999995</c:v>
                </c:pt>
                <c:pt idx="769">
                  <c:v>4.1259999999999817</c:v>
                </c:pt>
                <c:pt idx="770">
                  <c:v>3.9629999999999965</c:v>
                </c:pt>
                <c:pt idx="771">
                  <c:v>4.1029999999999855</c:v>
                </c:pt>
                <c:pt idx="772">
                  <c:v>3.6670000000000051</c:v>
                </c:pt>
                <c:pt idx="773">
                  <c:v>3.7890000000000001</c:v>
                </c:pt>
                <c:pt idx="774">
                  <c:v>4.0879999999999965</c:v>
                </c:pt>
                <c:pt idx="775">
                  <c:v>4.1530000000000005</c:v>
                </c:pt>
                <c:pt idx="776">
                  <c:v>3.8070000000000004</c:v>
                </c:pt>
                <c:pt idx="777">
                  <c:v>3.649</c:v>
                </c:pt>
                <c:pt idx="778">
                  <c:v>3.7369999999999988</c:v>
                </c:pt>
                <c:pt idx="779">
                  <c:v>3.7369999999999988</c:v>
                </c:pt>
                <c:pt idx="780">
                  <c:v>3.4330000000000007</c:v>
                </c:pt>
                <c:pt idx="781">
                  <c:v>3.0880000000000019</c:v>
                </c:pt>
                <c:pt idx="782">
                  <c:v>3.1980000000000031</c:v>
                </c:pt>
                <c:pt idx="783">
                  <c:v>3.232999999999997</c:v>
                </c:pt>
                <c:pt idx="784">
                  <c:v>3.2319999999999993</c:v>
                </c:pt>
                <c:pt idx="785">
                  <c:v>3.1840000000000002</c:v>
                </c:pt>
                <c:pt idx="786">
                  <c:v>3.2800000000000042</c:v>
                </c:pt>
                <c:pt idx="787">
                  <c:v>3.4399999999999977</c:v>
                </c:pt>
                <c:pt idx="788">
                  <c:v>3.3289999999999997</c:v>
                </c:pt>
                <c:pt idx="789">
                  <c:v>3.0909999999999993</c:v>
                </c:pt>
                <c:pt idx="790">
                  <c:v>3.102999999999998</c:v>
                </c:pt>
                <c:pt idx="791">
                  <c:v>3.3119999999999967</c:v>
                </c:pt>
                <c:pt idx="792">
                  <c:v>3.384999999999998</c:v>
                </c:pt>
                <c:pt idx="793">
                  <c:v>3.7009999999999992</c:v>
                </c:pt>
                <c:pt idx="794">
                  <c:v>3.7429999999999986</c:v>
                </c:pt>
                <c:pt idx="795">
                  <c:v>3.8119999999999967</c:v>
                </c:pt>
                <c:pt idx="796">
                  <c:v>3.6339999999999995</c:v>
                </c:pt>
                <c:pt idx="797">
                  <c:v>3.7840000000000011</c:v>
                </c:pt>
                <c:pt idx="798">
                  <c:v>3.7690000000000001</c:v>
                </c:pt>
                <c:pt idx="799">
                  <c:v>3.8299999999999987</c:v>
                </c:pt>
                <c:pt idx="800">
                  <c:v>3.3209999999999997</c:v>
                </c:pt>
                <c:pt idx="801">
                  <c:v>3.0699999999999994</c:v>
                </c:pt>
                <c:pt idx="802">
                  <c:v>3.3129999999999935</c:v>
                </c:pt>
                <c:pt idx="803">
                  <c:v>3.5870000000000042</c:v>
                </c:pt>
                <c:pt idx="804">
                  <c:v>3.5549999999999971</c:v>
                </c:pt>
                <c:pt idx="805">
                  <c:v>3.3059999999999987</c:v>
                </c:pt>
                <c:pt idx="806">
                  <c:v>3.3429999999999978</c:v>
                </c:pt>
                <c:pt idx="807">
                  <c:v>3.2970000000000041</c:v>
                </c:pt>
                <c:pt idx="808">
                  <c:v>3.591000000000002</c:v>
                </c:pt>
                <c:pt idx="809">
                  <c:v>3.9619999999999989</c:v>
                </c:pt>
                <c:pt idx="810">
                  <c:v>3.8559999999999968</c:v>
                </c:pt>
                <c:pt idx="811">
                  <c:v>3.4380000000000033</c:v>
                </c:pt>
                <c:pt idx="812">
                  <c:v>3.0110000000000037</c:v>
                </c:pt>
                <c:pt idx="813">
                  <c:v>2.8519999999999968</c:v>
                </c:pt>
                <c:pt idx="814">
                  <c:v>3.0649999999999982</c:v>
                </c:pt>
                <c:pt idx="815">
                  <c:v>3.2979999999999992</c:v>
                </c:pt>
                <c:pt idx="816">
                  <c:v>3.3649999999999998</c:v>
                </c:pt>
                <c:pt idx="817">
                  <c:v>3.2270000000000052</c:v>
                </c:pt>
                <c:pt idx="818">
                  <c:v>3.0959999999999988</c:v>
                </c:pt>
                <c:pt idx="819">
                  <c:v>2.7600000000000042</c:v>
                </c:pt>
                <c:pt idx="820">
                  <c:v>2.7830000000000052</c:v>
                </c:pt>
                <c:pt idx="821">
                  <c:v>2.9179999999999984</c:v>
                </c:pt>
                <c:pt idx="822">
                  <c:v>3.1000000000000005</c:v>
                </c:pt>
                <c:pt idx="823">
                  <c:v>3.3830000000000031</c:v>
                </c:pt>
                <c:pt idx="824">
                  <c:v>3.3610000000000007</c:v>
                </c:pt>
                <c:pt idx="825">
                  <c:v>5.3020000000000005</c:v>
                </c:pt>
                <c:pt idx="826">
                  <c:v>5.1269999999999945</c:v>
                </c:pt>
                <c:pt idx="827">
                  <c:v>5.0689999999999955</c:v>
                </c:pt>
                <c:pt idx="828">
                  <c:v>5.1989999999999945</c:v>
                </c:pt>
                <c:pt idx="829">
                  <c:v>5.0389999999999979</c:v>
                </c:pt>
                <c:pt idx="830">
                  <c:v>5.0019999999999998</c:v>
                </c:pt>
                <c:pt idx="831">
                  <c:v>5.1209999999999845</c:v>
                </c:pt>
                <c:pt idx="832">
                  <c:v>5.051000000000001</c:v>
                </c:pt>
                <c:pt idx="833">
                  <c:v>4.9040000000000017</c:v>
                </c:pt>
                <c:pt idx="834">
                  <c:v>4.9649999999999945</c:v>
                </c:pt>
                <c:pt idx="835">
                  <c:v>4.982000000000002</c:v>
                </c:pt>
                <c:pt idx="836">
                  <c:v>4.8869999999999969</c:v>
                </c:pt>
                <c:pt idx="837">
                  <c:v>5.0280000000000005</c:v>
                </c:pt>
                <c:pt idx="838">
                  <c:v>5.1090000000000035</c:v>
                </c:pt>
                <c:pt idx="839">
                  <c:v>5.1289999999999845</c:v>
                </c:pt>
                <c:pt idx="840">
                  <c:v>5.1699999999999955</c:v>
                </c:pt>
                <c:pt idx="841">
                  <c:v>5.0479999999999965</c:v>
                </c:pt>
                <c:pt idx="842">
                  <c:v>5.0009999999999977</c:v>
                </c:pt>
                <c:pt idx="843">
                  <c:v>4.8380000000000001</c:v>
                </c:pt>
                <c:pt idx="844">
                  <c:v>4.6399999999999997</c:v>
                </c:pt>
                <c:pt idx="845">
                  <c:v>4.5429999999999975</c:v>
                </c:pt>
                <c:pt idx="846">
                  <c:v>4.5579999999999945</c:v>
                </c:pt>
                <c:pt idx="847">
                  <c:v>4.4489999999999963</c:v>
                </c:pt>
                <c:pt idx="848">
                  <c:v>4.3880000000000008</c:v>
                </c:pt>
                <c:pt idx="849">
                  <c:v>4.3869999999999987</c:v>
                </c:pt>
                <c:pt idx="850">
                  <c:v>4.3880000000000008</c:v>
                </c:pt>
                <c:pt idx="851">
                  <c:v>4.4969999999999999</c:v>
                </c:pt>
                <c:pt idx="852">
                  <c:v>4.5239999999999965</c:v>
                </c:pt>
                <c:pt idx="853">
                  <c:v>4.4639999999999995</c:v>
                </c:pt>
                <c:pt idx="854">
                  <c:v>4.1539999999999955</c:v>
                </c:pt>
                <c:pt idx="855">
                  <c:v>3.7769999999999988</c:v>
                </c:pt>
                <c:pt idx="856">
                  <c:v>3.9179999999999993</c:v>
                </c:pt>
                <c:pt idx="857">
                  <c:v>4.0880000000000027</c:v>
                </c:pt>
                <c:pt idx="858">
                  <c:v>4.0949999999999855</c:v>
                </c:pt>
                <c:pt idx="859">
                  <c:v>4.1339999999999977</c:v>
                </c:pt>
                <c:pt idx="860">
                  <c:v>4.1259999999999852</c:v>
                </c:pt>
                <c:pt idx="861">
                  <c:v>4.0139999999999976</c:v>
                </c:pt>
                <c:pt idx="862">
                  <c:v>4.2969999999999997</c:v>
                </c:pt>
                <c:pt idx="863">
                  <c:v>4.8919999999999995</c:v>
                </c:pt>
                <c:pt idx="864">
                  <c:v>4.8549999999999791</c:v>
                </c:pt>
                <c:pt idx="865">
                  <c:v>5.1380000000000026</c:v>
                </c:pt>
                <c:pt idx="866">
                  <c:v>5.6679999999999815</c:v>
                </c:pt>
                <c:pt idx="867">
                  <c:v>6.2269999999999985</c:v>
                </c:pt>
                <c:pt idx="868">
                  <c:v>5.6229999999999807</c:v>
                </c:pt>
                <c:pt idx="869">
                  <c:v>5.0939999999999985</c:v>
                </c:pt>
                <c:pt idx="870">
                  <c:v>4.9730000000000034</c:v>
                </c:pt>
                <c:pt idx="871">
                  <c:v>5.3180000000000005</c:v>
                </c:pt>
                <c:pt idx="872">
                  <c:v>5.7019999999999982</c:v>
                </c:pt>
                <c:pt idx="873">
                  <c:v>7.0699999999999985</c:v>
                </c:pt>
                <c:pt idx="874">
                  <c:v>8.0620000000000047</c:v>
                </c:pt>
                <c:pt idx="875">
                  <c:v>5.4499999999999993</c:v>
                </c:pt>
                <c:pt idx="876">
                  <c:v>5.4369999999999994</c:v>
                </c:pt>
                <c:pt idx="877">
                  <c:v>5.0910000000000011</c:v>
                </c:pt>
                <c:pt idx="878">
                  <c:v>4.9129999999999985</c:v>
                </c:pt>
                <c:pt idx="879">
                  <c:v>4.8919999999999995</c:v>
                </c:pt>
                <c:pt idx="880">
                  <c:v>4.9129999999999985</c:v>
                </c:pt>
                <c:pt idx="881">
                  <c:v>4.6669999999999945</c:v>
                </c:pt>
                <c:pt idx="882">
                  <c:v>4.4340000000000002</c:v>
                </c:pt>
                <c:pt idx="883">
                  <c:v>4.8219999999999965</c:v>
                </c:pt>
                <c:pt idx="884">
                  <c:v>5.0449999999999955</c:v>
                </c:pt>
                <c:pt idx="885">
                  <c:v>5.0950000000000006</c:v>
                </c:pt>
                <c:pt idx="886">
                  <c:v>5.5360000000000031</c:v>
                </c:pt>
                <c:pt idx="887">
                  <c:v>5.6499999999999995</c:v>
                </c:pt>
                <c:pt idx="888">
                  <c:v>5.5149999999999855</c:v>
                </c:pt>
                <c:pt idx="889">
                  <c:v>5.5129999999999955</c:v>
                </c:pt>
                <c:pt idx="890">
                  <c:v>4.6269999999999945</c:v>
                </c:pt>
                <c:pt idx="891">
                  <c:v>5.6169999999999956</c:v>
                </c:pt>
                <c:pt idx="892">
                  <c:v>5.8619999999999965</c:v>
                </c:pt>
                <c:pt idx="893">
                  <c:v>7.3119999999999985</c:v>
                </c:pt>
                <c:pt idx="894">
                  <c:v>9.0800000000000036</c:v>
                </c:pt>
                <c:pt idx="895">
                  <c:v>10.051000000000002</c:v>
                </c:pt>
                <c:pt idx="896">
                  <c:v>10.453000000000022</c:v>
                </c:pt>
                <c:pt idx="897">
                  <c:v>9.8580000000000023</c:v>
                </c:pt>
                <c:pt idx="898">
                  <c:v>8.2520000000000024</c:v>
                </c:pt>
                <c:pt idx="899">
                  <c:v>7.8619999999999965</c:v>
                </c:pt>
                <c:pt idx="900">
                  <c:v>8.3760000000000048</c:v>
                </c:pt>
                <c:pt idx="901">
                  <c:v>8.006000000000002</c:v>
                </c:pt>
                <c:pt idx="902">
                  <c:v>8.2060000000000013</c:v>
                </c:pt>
                <c:pt idx="903">
                  <c:v>8.23</c:v>
                </c:pt>
                <c:pt idx="904">
                  <c:v>7.5759999999999961</c:v>
                </c:pt>
                <c:pt idx="905">
                  <c:v>6.8080000000000007</c:v>
                </c:pt>
                <c:pt idx="906">
                  <c:v>7.5369999999999981</c:v>
                </c:pt>
                <c:pt idx="907">
                  <c:v>8.4810000000000016</c:v>
                </c:pt>
                <c:pt idx="908">
                  <c:v>8.7830000000000013</c:v>
                </c:pt>
                <c:pt idx="909">
                  <c:v>9.4310000000000009</c:v>
                </c:pt>
                <c:pt idx="910">
                  <c:v>9.2139999999999986</c:v>
                </c:pt>
                <c:pt idx="911">
                  <c:v>9.1429999999999989</c:v>
                </c:pt>
                <c:pt idx="912">
                  <c:v>8.7330000000000005</c:v>
                </c:pt>
                <c:pt idx="913">
                  <c:v>8.2779999999999987</c:v>
                </c:pt>
                <c:pt idx="914">
                  <c:v>7.3959999999999955</c:v>
                </c:pt>
                <c:pt idx="915">
                  <c:v>6.8849999999999945</c:v>
                </c:pt>
                <c:pt idx="916">
                  <c:v>6.8619999999999965</c:v>
                </c:pt>
                <c:pt idx="917">
                  <c:v>6.9300000000000024</c:v>
                </c:pt>
                <c:pt idx="918">
                  <c:v>6.6039999999999965</c:v>
                </c:pt>
                <c:pt idx="919">
                  <c:v>6.080000000000001</c:v>
                </c:pt>
                <c:pt idx="920">
                  <c:v>6.1809999999999965</c:v>
                </c:pt>
                <c:pt idx="921">
                  <c:v>5.8420000000000005</c:v>
                </c:pt>
                <c:pt idx="922">
                  <c:v>6.0169999999999995</c:v>
                </c:pt>
                <c:pt idx="923">
                  <c:v>6.1209999999999845</c:v>
                </c:pt>
                <c:pt idx="924">
                  <c:v>6.4830000000000032</c:v>
                </c:pt>
                <c:pt idx="925">
                  <c:v>6.5939999999999985</c:v>
                </c:pt>
                <c:pt idx="926">
                  <c:v>6.6279999999999815</c:v>
                </c:pt>
                <c:pt idx="927">
                  <c:v>6.9459999999999988</c:v>
                </c:pt>
                <c:pt idx="928">
                  <c:v>6.9729999999999981</c:v>
                </c:pt>
                <c:pt idx="929">
                  <c:v>6.5359999999999996</c:v>
                </c:pt>
                <c:pt idx="930">
                  <c:v>6.1880000000000015</c:v>
                </c:pt>
                <c:pt idx="931">
                  <c:v>5.6510000000000016</c:v>
                </c:pt>
                <c:pt idx="932">
                  <c:v>5.7520000000000016</c:v>
                </c:pt>
                <c:pt idx="933">
                  <c:v>5.9080000000000021</c:v>
                </c:pt>
                <c:pt idx="934">
                  <c:v>6.2799999999999994</c:v>
                </c:pt>
                <c:pt idx="935">
                  <c:v>6.205999999999996</c:v>
                </c:pt>
                <c:pt idx="936">
                  <c:v>6.2530000000000019</c:v>
                </c:pt>
                <c:pt idx="937">
                  <c:v>6.1989999999999945</c:v>
                </c:pt>
                <c:pt idx="938">
                  <c:v>5.878000000000001</c:v>
                </c:pt>
                <c:pt idx="939">
                  <c:v>5.6169999999999956</c:v>
                </c:pt>
                <c:pt idx="940">
                  <c:v>5.4709999999999992</c:v>
                </c:pt>
                <c:pt idx="941">
                  <c:v>5.8190000000000008</c:v>
                </c:pt>
                <c:pt idx="942">
                  <c:v>6.0429999999999975</c:v>
                </c:pt>
                <c:pt idx="943">
                  <c:v>6.0860000000000003</c:v>
                </c:pt>
                <c:pt idx="944">
                  <c:v>6.543000000000001</c:v>
                </c:pt>
                <c:pt idx="945">
                  <c:v>6.734</c:v>
                </c:pt>
                <c:pt idx="946">
                  <c:v>6.6529999999999845</c:v>
                </c:pt>
                <c:pt idx="947">
                  <c:v>6.5390000000000024</c:v>
                </c:pt>
                <c:pt idx="948">
                  <c:v>6.6229999999999816</c:v>
                </c:pt>
                <c:pt idx="949">
                  <c:v>6.9130000000000003</c:v>
                </c:pt>
                <c:pt idx="950">
                  <c:v>6.8110000000000026</c:v>
                </c:pt>
                <c:pt idx="951">
                  <c:v>7.0139999999999985</c:v>
                </c:pt>
                <c:pt idx="952">
                  <c:v>7.1930000000000005</c:v>
                </c:pt>
                <c:pt idx="953">
                  <c:v>7.2629999999999955</c:v>
                </c:pt>
                <c:pt idx="954">
                  <c:v>7.421000000000002</c:v>
                </c:pt>
                <c:pt idx="955">
                  <c:v>7.1110000000000007</c:v>
                </c:pt>
                <c:pt idx="956">
                  <c:v>7.3659999999999846</c:v>
                </c:pt>
                <c:pt idx="957">
                  <c:v>7.0969999999999978</c:v>
                </c:pt>
                <c:pt idx="958">
                  <c:v>6.6749999999999945</c:v>
                </c:pt>
                <c:pt idx="959">
                  <c:v>6.6089999999999955</c:v>
                </c:pt>
                <c:pt idx="960">
                  <c:v>6.8429999999999955</c:v>
                </c:pt>
                <c:pt idx="961">
                  <c:v>7.3599999999999977</c:v>
                </c:pt>
                <c:pt idx="962">
                  <c:v>7.3450000000000015</c:v>
                </c:pt>
                <c:pt idx="963">
                  <c:v>7.0279999999999845</c:v>
                </c:pt>
                <c:pt idx="964">
                  <c:v>7.3619999999999965</c:v>
                </c:pt>
                <c:pt idx="965">
                  <c:v>7.3690000000000015</c:v>
                </c:pt>
                <c:pt idx="966">
                  <c:v>8.0680000000000014</c:v>
                </c:pt>
                <c:pt idx="967">
                  <c:v>7.9899999999999993</c:v>
                </c:pt>
                <c:pt idx="968">
                  <c:v>8.2079999999999984</c:v>
                </c:pt>
                <c:pt idx="969">
                  <c:v>8.4310000000000009</c:v>
                </c:pt>
                <c:pt idx="970">
                  <c:v>8.7060000000000013</c:v>
                </c:pt>
                <c:pt idx="971">
                  <c:v>8.18</c:v>
                </c:pt>
                <c:pt idx="972">
                  <c:v>8.2249999999999996</c:v>
                </c:pt>
                <c:pt idx="973">
                  <c:v>8.8010000000000037</c:v>
                </c:pt>
                <c:pt idx="974">
                  <c:v>9.0850000000000026</c:v>
                </c:pt>
                <c:pt idx="975">
                  <c:v>8.4810000000000016</c:v>
                </c:pt>
                <c:pt idx="976">
                  <c:v>8.7640000000000011</c:v>
                </c:pt>
                <c:pt idx="977">
                  <c:v>8.924000000000003</c:v>
                </c:pt>
                <c:pt idx="978">
                  <c:v>8.5409999999999986</c:v>
                </c:pt>
                <c:pt idx="979">
                  <c:v>8.1620000000000008</c:v>
                </c:pt>
                <c:pt idx="980">
                  <c:v>8.6510000000000016</c:v>
                </c:pt>
                <c:pt idx="981">
                  <c:v>8.7600000000000016</c:v>
                </c:pt>
                <c:pt idx="982">
                  <c:v>8.7470000000000017</c:v>
                </c:pt>
                <c:pt idx="983">
                  <c:v>9.0070000000000014</c:v>
                </c:pt>
                <c:pt idx="984">
                  <c:v>8.7230000000000008</c:v>
                </c:pt>
                <c:pt idx="985">
                  <c:v>8.4920000000000027</c:v>
                </c:pt>
                <c:pt idx="986">
                  <c:v>8.6740000000000013</c:v>
                </c:pt>
                <c:pt idx="987">
                  <c:v>8.6940000000000008</c:v>
                </c:pt>
                <c:pt idx="988">
                  <c:v>8.4980000000000011</c:v>
                </c:pt>
                <c:pt idx="989">
                  <c:v>8.3960000000000043</c:v>
                </c:pt>
                <c:pt idx="990">
                  <c:v>8.2319999999999993</c:v>
                </c:pt>
                <c:pt idx="991">
                  <c:v>8.4410000000000007</c:v>
                </c:pt>
                <c:pt idx="992">
                  <c:v>8.6820000000000004</c:v>
                </c:pt>
                <c:pt idx="993">
                  <c:v>8.713000000000001</c:v>
                </c:pt>
                <c:pt idx="994">
                  <c:v>8.6520000000000028</c:v>
                </c:pt>
                <c:pt idx="995">
                  <c:v>8.2749999999999968</c:v>
                </c:pt>
                <c:pt idx="996">
                  <c:v>7.7810000000000024</c:v>
                </c:pt>
                <c:pt idx="997">
                  <c:v>8.006000000000002</c:v>
                </c:pt>
                <c:pt idx="998">
                  <c:v>8.0080000000000009</c:v>
                </c:pt>
                <c:pt idx="999">
                  <c:v>7.9309999999999992</c:v>
                </c:pt>
                <c:pt idx="1000">
                  <c:v>8.093</c:v>
                </c:pt>
                <c:pt idx="1001">
                  <c:v>8.4550000000000267</c:v>
                </c:pt>
                <c:pt idx="1002">
                  <c:v>8.2590000000000003</c:v>
                </c:pt>
                <c:pt idx="1003">
                  <c:v>8.1560000000000024</c:v>
                </c:pt>
                <c:pt idx="1004">
                  <c:v>8.9930000000000021</c:v>
                </c:pt>
                <c:pt idx="1005">
                  <c:v>9.2329999999999988</c:v>
                </c:pt>
                <c:pt idx="1006">
                  <c:v>9.2169999999999987</c:v>
                </c:pt>
                <c:pt idx="1007">
                  <c:v>9.3590000000000266</c:v>
                </c:pt>
                <c:pt idx="1008">
                  <c:v>9.6050000000000004</c:v>
                </c:pt>
                <c:pt idx="1009">
                  <c:v>9.3960000000000008</c:v>
                </c:pt>
                <c:pt idx="1010">
                  <c:v>8.7830000000000013</c:v>
                </c:pt>
                <c:pt idx="1011">
                  <c:v>8.927999999999999</c:v>
                </c:pt>
                <c:pt idx="1012">
                  <c:v>8.8230000000000022</c:v>
                </c:pt>
                <c:pt idx="1013">
                  <c:v>8.9060000000000006</c:v>
                </c:pt>
                <c:pt idx="1014">
                  <c:v>8.8000000000000025</c:v>
                </c:pt>
                <c:pt idx="1015">
                  <c:v>8.8220000000000027</c:v>
                </c:pt>
                <c:pt idx="1016">
                  <c:v>9.543000000000001</c:v>
                </c:pt>
                <c:pt idx="1017">
                  <c:v>9.6700000000000017</c:v>
                </c:pt>
                <c:pt idx="1018">
                  <c:v>9.8800000000000026</c:v>
                </c:pt>
                <c:pt idx="1019">
                  <c:v>10.034000000000001</c:v>
                </c:pt>
                <c:pt idx="1020">
                  <c:v>11.416</c:v>
                </c:pt>
                <c:pt idx="1021">
                  <c:v>13.613</c:v>
                </c:pt>
                <c:pt idx="1022">
                  <c:v>12.610000000000001</c:v>
                </c:pt>
                <c:pt idx="1023">
                  <c:v>11.49</c:v>
                </c:pt>
                <c:pt idx="1024">
                  <c:v>10.950000000000006</c:v>
                </c:pt>
                <c:pt idx="1025">
                  <c:v>11.601000000000003</c:v>
                </c:pt>
                <c:pt idx="1026">
                  <c:v>11.219999999999999</c:v>
                </c:pt>
                <c:pt idx="1027">
                  <c:v>10.420000000000002</c:v>
                </c:pt>
                <c:pt idx="1028">
                  <c:v>10.401000000000003</c:v>
                </c:pt>
                <c:pt idx="1029">
                  <c:v>10.634</c:v>
                </c:pt>
                <c:pt idx="1030">
                  <c:v>10.620000000000003</c:v>
                </c:pt>
                <c:pt idx="1031">
                  <c:v>10.749999999999996</c:v>
                </c:pt>
                <c:pt idx="1032">
                  <c:v>10.63</c:v>
                </c:pt>
                <c:pt idx="1033">
                  <c:v>9.7800000000000011</c:v>
                </c:pt>
                <c:pt idx="1034">
                  <c:v>10.130000000000001</c:v>
                </c:pt>
                <c:pt idx="1035">
                  <c:v>10.450000000000006</c:v>
                </c:pt>
                <c:pt idx="1036">
                  <c:v>10.29</c:v>
                </c:pt>
                <c:pt idx="1037">
                  <c:v>10.54</c:v>
                </c:pt>
                <c:pt idx="1038">
                  <c:v>10.760000000000002</c:v>
                </c:pt>
                <c:pt idx="1039">
                  <c:v>10.8</c:v>
                </c:pt>
                <c:pt idx="1040">
                  <c:v>10.680000000000005</c:v>
                </c:pt>
                <c:pt idx="1041">
                  <c:v>10.810000000000002</c:v>
                </c:pt>
                <c:pt idx="1042">
                  <c:v>10.630000000000003</c:v>
                </c:pt>
                <c:pt idx="1043">
                  <c:v>10.73</c:v>
                </c:pt>
                <c:pt idx="1044">
                  <c:v>10.72</c:v>
                </c:pt>
                <c:pt idx="1045">
                  <c:v>10.07</c:v>
                </c:pt>
                <c:pt idx="1046">
                  <c:v>9.94</c:v>
                </c:pt>
                <c:pt idx="1047">
                  <c:v>10.220000000000001</c:v>
                </c:pt>
                <c:pt idx="1048">
                  <c:v>11.310000000000002</c:v>
                </c:pt>
                <c:pt idx="1049">
                  <c:v>12.430000000000003</c:v>
                </c:pt>
                <c:pt idx="1050">
                  <c:v>13.490000000000002</c:v>
                </c:pt>
                <c:pt idx="1051">
                  <c:v>13.629999999999999</c:v>
                </c:pt>
                <c:pt idx="1052">
                  <c:v>11.490000000000002</c:v>
                </c:pt>
                <c:pt idx="1053">
                  <c:v>10.180000000000001</c:v>
                </c:pt>
                <c:pt idx="1054">
                  <c:v>10.260000000000002</c:v>
                </c:pt>
                <c:pt idx="1055">
                  <c:v>10.8</c:v>
                </c:pt>
                <c:pt idx="1056">
                  <c:v>10.890000000000004</c:v>
                </c:pt>
                <c:pt idx="1057">
                  <c:v>10.260000000000002</c:v>
                </c:pt>
                <c:pt idx="1058">
                  <c:v>9.8600000000000048</c:v>
                </c:pt>
                <c:pt idx="1059">
                  <c:v>9</c:v>
                </c:pt>
                <c:pt idx="1060">
                  <c:v>9.11</c:v>
                </c:pt>
                <c:pt idx="1061">
                  <c:v>9.480000000000004</c:v>
                </c:pt>
                <c:pt idx="1062">
                  <c:v>9.610000000000003</c:v>
                </c:pt>
                <c:pt idx="1063">
                  <c:v>9.990000000000002</c:v>
                </c:pt>
                <c:pt idx="1064">
                  <c:v>10.030000000000001</c:v>
                </c:pt>
                <c:pt idx="1065">
                  <c:v>9.8600000000000048</c:v>
                </c:pt>
                <c:pt idx="1066">
                  <c:v>8.7200000000000024</c:v>
                </c:pt>
                <c:pt idx="1067">
                  <c:v>7.719999999999998</c:v>
                </c:pt>
                <c:pt idx="1068">
                  <c:v>8.06</c:v>
                </c:pt>
                <c:pt idx="1069">
                  <c:v>7.759999999999998</c:v>
                </c:pt>
                <c:pt idx="1070">
                  <c:v>8.18</c:v>
                </c:pt>
                <c:pt idx="1071">
                  <c:v>8.3500000000000068</c:v>
                </c:pt>
                <c:pt idx="1072">
                  <c:v>8.2500000000000018</c:v>
                </c:pt>
                <c:pt idx="1073">
                  <c:v>8.3400000000000016</c:v>
                </c:pt>
                <c:pt idx="1074">
                  <c:v>8.7500000000000036</c:v>
                </c:pt>
                <c:pt idx="1075">
                  <c:v>9.0300000000000011</c:v>
                </c:pt>
                <c:pt idx="1076">
                  <c:v>8.8500000000000068</c:v>
                </c:pt>
                <c:pt idx="1077">
                  <c:v>8.8600000000000048</c:v>
                </c:pt>
                <c:pt idx="1078">
                  <c:v>9.24</c:v>
                </c:pt>
                <c:pt idx="1079">
                  <c:v>9.2900000000000009</c:v>
                </c:pt>
                <c:pt idx="1080">
                  <c:v>9.4100000000000037</c:v>
                </c:pt>
                <c:pt idx="1081">
                  <c:v>9.620000000000001</c:v>
                </c:pt>
                <c:pt idx="1082">
                  <c:v>9.92</c:v>
                </c:pt>
                <c:pt idx="1083">
                  <c:v>10.23</c:v>
                </c:pt>
                <c:pt idx="1084">
                  <c:v>10.320000000000004</c:v>
                </c:pt>
                <c:pt idx="1085">
                  <c:v>10.260000000000002</c:v>
                </c:pt>
                <c:pt idx="1086">
                  <c:v>9.8000000000000007</c:v>
                </c:pt>
                <c:pt idx="1087">
                  <c:v>9.7800000000000011</c:v>
                </c:pt>
                <c:pt idx="1088">
                  <c:v>9.4500000000000028</c:v>
                </c:pt>
                <c:pt idx="1089">
                  <c:v>9.120000000000001</c:v>
                </c:pt>
                <c:pt idx="1090">
                  <c:v>9.0800000000000018</c:v>
                </c:pt>
                <c:pt idx="1091">
                  <c:v>9.5600000000000041</c:v>
                </c:pt>
                <c:pt idx="1092">
                  <c:v>10.010000000000003</c:v>
                </c:pt>
                <c:pt idx="1093">
                  <c:v>9.94</c:v>
                </c:pt>
                <c:pt idx="1094">
                  <c:v>9.48</c:v>
                </c:pt>
                <c:pt idx="1095">
                  <c:v>8.1000000000000014</c:v>
                </c:pt>
                <c:pt idx="1096">
                  <c:v>8.3600000000000048</c:v>
                </c:pt>
                <c:pt idx="1097">
                  <c:v>7.8599999999999985</c:v>
                </c:pt>
                <c:pt idx="1098">
                  <c:v>8.120000000000001</c:v>
                </c:pt>
                <c:pt idx="1099">
                  <c:v>7.94</c:v>
                </c:pt>
                <c:pt idx="1100">
                  <c:v>7.9700000000000024</c:v>
                </c:pt>
                <c:pt idx="1101">
                  <c:v>8.3200000000000038</c:v>
                </c:pt>
                <c:pt idx="1102">
                  <c:v>8.7000000000000011</c:v>
                </c:pt>
                <c:pt idx="1103">
                  <c:v>8.5800000000000018</c:v>
                </c:pt>
                <c:pt idx="1104">
                  <c:v>8.2900000000000009</c:v>
                </c:pt>
                <c:pt idx="1105">
                  <c:v>8.3600000000000048</c:v>
                </c:pt>
                <c:pt idx="1106">
                  <c:v>8.2900000000000009</c:v>
                </c:pt>
                <c:pt idx="1107">
                  <c:v>8.1600000000000037</c:v>
                </c:pt>
                <c:pt idx="1108">
                  <c:v>8.5300000000000011</c:v>
                </c:pt>
                <c:pt idx="1109">
                  <c:v>8.2700000000000031</c:v>
                </c:pt>
                <c:pt idx="1110">
                  <c:v>7.78</c:v>
                </c:pt>
                <c:pt idx="1111">
                  <c:v>7.8200000000000047</c:v>
                </c:pt>
                <c:pt idx="1112">
                  <c:v>7.370000000000001</c:v>
                </c:pt>
                <c:pt idx="1113">
                  <c:v>7.1300000000000008</c:v>
                </c:pt>
                <c:pt idx="1114">
                  <c:v>7.200000000000002</c:v>
                </c:pt>
                <c:pt idx="1115">
                  <c:v>6.9299999999999962</c:v>
                </c:pt>
                <c:pt idx="1116">
                  <c:v>6.8900000000000006</c:v>
                </c:pt>
                <c:pt idx="1117">
                  <c:v>7.1199999999999966</c:v>
                </c:pt>
                <c:pt idx="1118">
                  <c:v>7.6099999999999985</c:v>
                </c:pt>
                <c:pt idx="1119">
                  <c:v>8.2399999999999984</c:v>
                </c:pt>
                <c:pt idx="1120">
                  <c:v>9.5800000000000018</c:v>
                </c:pt>
                <c:pt idx="1121">
                  <c:v>9.4500000000000028</c:v>
                </c:pt>
                <c:pt idx="1122">
                  <c:v>9.19</c:v>
                </c:pt>
                <c:pt idx="1123">
                  <c:v>9.32</c:v>
                </c:pt>
                <c:pt idx="1124">
                  <c:v>9.32</c:v>
                </c:pt>
                <c:pt idx="1125">
                  <c:v>9.3300000000000018</c:v>
                </c:pt>
                <c:pt idx="1126">
                  <c:v>9.7499999999999964</c:v>
                </c:pt>
                <c:pt idx="1127">
                  <c:v>9.69</c:v>
                </c:pt>
                <c:pt idx="1128">
                  <c:v>9.4500000000000028</c:v>
                </c:pt>
                <c:pt idx="1129">
                  <c:v>9.3300000000000018</c:v>
                </c:pt>
                <c:pt idx="1130">
                  <c:v>10.31</c:v>
                </c:pt>
                <c:pt idx="1131">
                  <c:v>10.300000000000002</c:v>
                </c:pt>
                <c:pt idx="1132">
                  <c:v>10.190000000000001</c:v>
                </c:pt>
                <c:pt idx="1133">
                  <c:v>10.41</c:v>
                </c:pt>
                <c:pt idx="1134">
                  <c:v>10.860000000000024</c:v>
                </c:pt>
                <c:pt idx="1135">
                  <c:v>11.260000000000002</c:v>
                </c:pt>
                <c:pt idx="1136">
                  <c:v>11.219999999999999</c:v>
                </c:pt>
                <c:pt idx="1137">
                  <c:v>11.23</c:v>
                </c:pt>
                <c:pt idx="1138">
                  <c:v>11.260000000000003</c:v>
                </c:pt>
                <c:pt idx="1139">
                  <c:v>11.29</c:v>
                </c:pt>
                <c:pt idx="1140">
                  <c:v>11.32</c:v>
                </c:pt>
                <c:pt idx="1141">
                  <c:v>11.270000000000003</c:v>
                </c:pt>
                <c:pt idx="1142">
                  <c:v>11.370000000000006</c:v>
                </c:pt>
                <c:pt idx="1143">
                  <c:v>11.520000000000001</c:v>
                </c:pt>
                <c:pt idx="1144">
                  <c:v>12.030000000000001</c:v>
                </c:pt>
                <c:pt idx="1145">
                  <c:v>12.739999999999998</c:v>
                </c:pt>
                <c:pt idx="1146">
                  <c:v>12.050000000000004</c:v>
                </c:pt>
                <c:pt idx="1147">
                  <c:v>11.860000000000024</c:v>
                </c:pt>
                <c:pt idx="1148">
                  <c:v>11.79</c:v>
                </c:pt>
                <c:pt idx="1149">
                  <c:v>12.15</c:v>
                </c:pt>
                <c:pt idx="1150">
                  <c:v>12.520000000000001</c:v>
                </c:pt>
                <c:pt idx="1151">
                  <c:v>11.93</c:v>
                </c:pt>
                <c:pt idx="1152">
                  <c:v>11.18</c:v>
                </c:pt>
                <c:pt idx="1153">
                  <c:v>10.749999999999996</c:v>
                </c:pt>
                <c:pt idx="1154">
                  <c:v>10.190000000000001</c:v>
                </c:pt>
                <c:pt idx="1155">
                  <c:v>10.79</c:v>
                </c:pt>
                <c:pt idx="1156">
                  <c:v>10.810000000000002</c:v>
                </c:pt>
                <c:pt idx="1157">
                  <c:v>11.080000000000002</c:v>
                </c:pt>
                <c:pt idx="1158">
                  <c:v>11.450000000000006</c:v>
                </c:pt>
                <c:pt idx="1159">
                  <c:v>11.620000000000005</c:v>
                </c:pt>
                <c:pt idx="1160">
                  <c:v>11.950000000000006</c:v>
                </c:pt>
                <c:pt idx="1161">
                  <c:v>11.49</c:v>
                </c:pt>
                <c:pt idx="1162">
                  <c:v>11.790000000000003</c:v>
                </c:pt>
                <c:pt idx="1163">
                  <c:v>12.520000000000001</c:v>
                </c:pt>
                <c:pt idx="1164">
                  <c:v>11.830000000000002</c:v>
                </c:pt>
                <c:pt idx="1165">
                  <c:v>11.990000000000002</c:v>
                </c:pt>
                <c:pt idx="1166">
                  <c:v>11.760000000000002</c:v>
                </c:pt>
                <c:pt idx="1167">
                  <c:v>11.88</c:v>
                </c:pt>
                <c:pt idx="1168">
                  <c:v>12.400000000000002</c:v>
                </c:pt>
                <c:pt idx="1169">
                  <c:v>12.910000000000004</c:v>
                </c:pt>
                <c:pt idx="1170">
                  <c:v>13.070000000000002</c:v>
                </c:pt>
                <c:pt idx="1171">
                  <c:v>12.49</c:v>
                </c:pt>
                <c:pt idx="1172">
                  <c:v>11.620000000000005</c:v>
                </c:pt>
                <c:pt idx="1173">
                  <c:v>11.080000000000005</c:v>
                </c:pt>
                <c:pt idx="1174">
                  <c:v>10.72</c:v>
                </c:pt>
                <c:pt idx="1175">
                  <c:v>10.8</c:v>
                </c:pt>
                <c:pt idx="1176">
                  <c:v>10.930000000000003</c:v>
                </c:pt>
                <c:pt idx="1177">
                  <c:v>11.840000000000002</c:v>
                </c:pt>
                <c:pt idx="1178">
                  <c:v>11.830000000000002</c:v>
                </c:pt>
                <c:pt idx="1179">
                  <c:v>12.600000000000001</c:v>
                </c:pt>
                <c:pt idx="1180">
                  <c:v>15.360000000000024</c:v>
                </c:pt>
                <c:pt idx="1181">
                  <c:v>16.43</c:v>
                </c:pt>
                <c:pt idx="1182">
                  <c:v>15.39</c:v>
                </c:pt>
                <c:pt idx="1183">
                  <c:v>15.8</c:v>
                </c:pt>
                <c:pt idx="1184">
                  <c:v>16.230000000000004</c:v>
                </c:pt>
                <c:pt idx="1185">
                  <c:v>17.270000000000003</c:v>
                </c:pt>
                <c:pt idx="1186">
                  <c:v>16.730000000000004</c:v>
                </c:pt>
                <c:pt idx="1187">
                  <c:v>15.61</c:v>
                </c:pt>
                <c:pt idx="1188">
                  <c:v>14.180000000000001</c:v>
                </c:pt>
                <c:pt idx="1189">
                  <c:v>14.3</c:v>
                </c:pt>
                <c:pt idx="1190">
                  <c:v>15.510000000000002</c:v>
                </c:pt>
                <c:pt idx="1191">
                  <c:v>15.84</c:v>
                </c:pt>
                <c:pt idx="1192">
                  <c:v>16.360000000000007</c:v>
                </c:pt>
                <c:pt idx="1193">
                  <c:v>17.070000000000004</c:v>
                </c:pt>
                <c:pt idx="1194">
                  <c:v>18.070000000000004</c:v>
                </c:pt>
                <c:pt idx="1195">
                  <c:v>18.740000000000006</c:v>
                </c:pt>
                <c:pt idx="1196">
                  <c:v>20.370000000000005</c:v>
                </c:pt>
                <c:pt idx="1197">
                  <c:v>20.560000000000006</c:v>
                </c:pt>
                <c:pt idx="1198">
                  <c:v>21.32</c:v>
                </c:pt>
                <c:pt idx="1199">
                  <c:v>21.4</c:v>
                </c:pt>
                <c:pt idx="1200">
                  <c:v>20.2</c:v>
                </c:pt>
                <c:pt idx="1201">
                  <c:v>19.379999999999992</c:v>
                </c:pt>
                <c:pt idx="1202">
                  <c:v>19.020000000000003</c:v>
                </c:pt>
                <c:pt idx="1203">
                  <c:v>19.07</c:v>
                </c:pt>
                <c:pt idx="1204">
                  <c:v>17.579999999999988</c:v>
                </c:pt>
                <c:pt idx="1205">
                  <c:v>17.160000000000004</c:v>
                </c:pt>
                <c:pt idx="1206">
                  <c:v>17.54</c:v>
                </c:pt>
                <c:pt idx="1207">
                  <c:v>17.040000000000003</c:v>
                </c:pt>
                <c:pt idx="1208">
                  <c:v>17.71</c:v>
                </c:pt>
                <c:pt idx="1209">
                  <c:v>18.129999999999992</c:v>
                </c:pt>
                <c:pt idx="1210">
                  <c:v>17.809999999999992</c:v>
                </c:pt>
                <c:pt idx="1211">
                  <c:v>17.71</c:v>
                </c:pt>
                <c:pt idx="1212">
                  <c:v>17.750000000000004</c:v>
                </c:pt>
                <c:pt idx="1213">
                  <c:v>17.770000000000003</c:v>
                </c:pt>
                <c:pt idx="1214">
                  <c:v>18.149999999999999</c:v>
                </c:pt>
                <c:pt idx="1215">
                  <c:v>18.060000000000002</c:v>
                </c:pt>
                <c:pt idx="1216">
                  <c:v>18.459999999999987</c:v>
                </c:pt>
                <c:pt idx="1217">
                  <c:v>18.650000000000031</c:v>
                </c:pt>
                <c:pt idx="1218">
                  <c:v>18.979999999999986</c:v>
                </c:pt>
                <c:pt idx="1219">
                  <c:v>20.050000000000004</c:v>
                </c:pt>
                <c:pt idx="1220">
                  <c:v>22.240000000000002</c:v>
                </c:pt>
                <c:pt idx="1221">
                  <c:v>22.93</c:v>
                </c:pt>
                <c:pt idx="1222">
                  <c:v>21.779999999999987</c:v>
                </c:pt>
                <c:pt idx="1223">
                  <c:v>20.959999999999987</c:v>
                </c:pt>
                <c:pt idx="1224">
                  <c:v>21.180000000000003</c:v>
                </c:pt>
                <c:pt idx="1225">
                  <c:v>22.37</c:v>
                </c:pt>
                <c:pt idx="1226">
                  <c:v>22.41</c:v>
                </c:pt>
                <c:pt idx="1227">
                  <c:v>22.04</c:v>
                </c:pt>
                <c:pt idx="1228">
                  <c:v>20.229999999999986</c:v>
                </c:pt>
                <c:pt idx="1229">
                  <c:v>18.27</c:v>
                </c:pt>
                <c:pt idx="1230">
                  <c:v>19.77</c:v>
                </c:pt>
                <c:pt idx="1231">
                  <c:v>20.119999999999997</c:v>
                </c:pt>
                <c:pt idx="1232">
                  <c:v>20.250000000000004</c:v>
                </c:pt>
                <c:pt idx="1233">
                  <c:v>20.419999999999987</c:v>
                </c:pt>
                <c:pt idx="1234">
                  <c:v>20.479999999999986</c:v>
                </c:pt>
                <c:pt idx="1235">
                  <c:v>20.09</c:v>
                </c:pt>
                <c:pt idx="1236">
                  <c:v>18.7</c:v>
                </c:pt>
                <c:pt idx="1237">
                  <c:v>18.22</c:v>
                </c:pt>
                <c:pt idx="1238">
                  <c:v>17.829999999999988</c:v>
                </c:pt>
                <c:pt idx="1239">
                  <c:v>17.720000000000002</c:v>
                </c:pt>
                <c:pt idx="1240">
                  <c:v>18.249999999999989</c:v>
                </c:pt>
                <c:pt idx="1241">
                  <c:v>20.689999999999987</c:v>
                </c:pt>
                <c:pt idx="1242">
                  <c:v>21.799999999999986</c:v>
                </c:pt>
                <c:pt idx="1243">
                  <c:v>21.51</c:v>
                </c:pt>
                <c:pt idx="1244">
                  <c:v>20.53</c:v>
                </c:pt>
                <c:pt idx="1245">
                  <c:v>20.18</c:v>
                </c:pt>
                <c:pt idx="1246">
                  <c:v>20.939999999999987</c:v>
                </c:pt>
                <c:pt idx="1247">
                  <c:v>20.759999999999987</c:v>
                </c:pt>
                <c:pt idx="1248">
                  <c:v>21.939999999999987</c:v>
                </c:pt>
                <c:pt idx="1249">
                  <c:v>22.330000000000005</c:v>
                </c:pt>
                <c:pt idx="1250">
                  <c:v>23.009999999999987</c:v>
                </c:pt>
                <c:pt idx="1251">
                  <c:v>24.629999999999992</c:v>
                </c:pt>
                <c:pt idx="1252">
                  <c:v>23.700000000000003</c:v>
                </c:pt>
                <c:pt idx="1253">
                  <c:v>23.88</c:v>
                </c:pt>
                <c:pt idx="1254">
                  <c:v>23.580000000000002</c:v>
                </c:pt>
                <c:pt idx="1255">
                  <c:v>23.68</c:v>
                </c:pt>
                <c:pt idx="1256">
                  <c:v>22.550000000000004</c:v>
                </c:pt>
                <c:pt idx="1257">
                  <c:v>22.21</c:v>
                </c:pt>
                <c:pt idx="1258">
                  <c:v>20.429999999999989</c:v>
                </c:pt>
                <c:pt idx="1259">
                  <c:v>21.099999999999987</c:v>
                </c:pt>
                <c:pt idx="1260">
                  <c:v>23.429999999999989</c:v>
                </c:pt>
                <c:pt idx="1261">
                  <c:v>26.090000000000003</c:v>
                </c:pt>
                <c:pt idx="1262">
                  <c:v>25.82</c:v>
                </c:pt>
                <c:pt idx="1263">
                  <c:v>25.200000000000003</c:v>
                </c:pt>
                <c:pt idx="1264">
                  <c:v>25.110000000000031</c:v>
                </c:pt>
                <c:pt idx="1265">
                  <c:v>25.650000000000031</c:v>
                </c:pt>
                <c:pt idx="1266">
                  <c:v>24.85</c:v>
                </c:pt>
                <c:pt idx="1267">
                  <c:v>26.73</c:v>
                </c:pt>
                <c:pt idx="1268">
                  <c:v>27.38</c:v>
                </c:pt>
                <c:pt idx="1269">
                  <c:v>26.57</c:v>
                </c:pt>
                <c:pt idx="1270">
                  <c:v>27.89</c:v>
                </c:pt>
              </c:numCache>
            </c:numRef>
          </c:val>
        </c:ser>
        <c:marker val="1"/>
        <c:axId val="74322688"/>
        <c:axId val="74324224"/>
      </c:lineChart>
      <c:lineChart>
        <c:grouping val="standard"/>
        <c:ser>
          <c:idx val="7"/>
          <c:order val="3"/>
          <c:tx>
            <c:strRef>
              <c:f>'gov bond yields'!$U$8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numRef>
              <c:f>'gov bond yields'!$M$9:$M$1279</c:f>
              <c:numCache>
                <c:formatCode>dd\-mmm\-yy</c:formatCode>
                <c:ptCount val="127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</c:numCache>
            </c:numRef>
          </c:cat>
          <c:val>
            <c:numRef>
              <c:f>'gov bond yields'!$U$9:$U$1279</c:f>
              <c:numCache>
                <c:formatCode>General</c:formatCode>
                <c:ptCount val="1271"/>
                <c:pt idx="0">
                  <c:v>0.35800000000000082</c:v>
                </c:pt>
                <c:pt idx="1">
                  <c:v>0.253000000000001</c:v>
                </c:pt>
                <c:pt idx="2">
                  <c:v>0.24299999999999858</c:v>
                </c:pt>
                <c:pt idx="3">
                  <c:v>0.25199999999999989</c:v>
                </c:pt>
                <c:pt idx="4">
                  <c:v>0.27500000000000302</c:v>
                </c:pt>
                <c:pt idx="5">
                  <c:v>0.26500000000000001</c:v>
                </c:pt>
                <c:pt idx="6">
                  <c:v>0.24099999999999877</c:v>
                </c:pt>
                <c:pt idx="7">
                  <c:v>0.23399999999999724</c:v>
                </c:pt>
                <c:pt idx="8">
                  <c:v>0.23900000000000254</c:v>
                </c:pt>
                <c:pt idx="9">
                  <c:v>0.22200000000000664</c:v>
                </c:pt>
                <c:pt idx="10">
                  <c:v>0.24300000000000221</c:v>
                </c:pt>
                <c:pt idx="11">
                  <c:v>0.24200000000000443</c:v>
                </c:pt>
                <c:pt idx="12">
                  <c:v>0.24000000000000021</c:v>
                </c:pt>
                <c:pt idx="13">
                  <c:v>0.24800000000000014</c:v>
                </c:pt>
                <c:pt idx="14">
                  <c:v>0.25400000000000311</c:v>
                </c:pt>
                <c:pt idx="15">
                  <c:v>0.26800000000000601</c:v>
                </c:pt>
                <c:pt idx="16">
                  <c:v>0.26599999999999413</c:v>
                </c:pt>
                <c:pt idx="17">
                  <c:v>0.25900000000000034</c:v>
                </c:pt>
                <c:pt idx="18">
                  <c:v>0.24700000000000191</c:v>
                </c:pt>
                <c:pt idx="19">
                  <c:v>0.25599999999999956</c:v>
                </c:pt>
                <c:pt idx="20">
                  <c:v>0.25100000000000122</c:v>
                </c:pt>
                <c:pt idx="21">
                  <c:v>0.24100000000000676</c:v>
                </c:pt>
                <c:pt idx="22">
                  <c:v>0.24000000000000021</c:v>
                </c:pt>
                <c:pt idx="23">
                  <c:v>0.23299999999999946</c:v>
                </c:pt>
                <c:pt idx="24">
                  <c:v>0.25900000000000034</c:v>
                </c:pt>
                <c:pt idx="25">
                  <c:v>0.27400000000000091</c:v>
                </c:pt>
                <c:pt idx="26">
                  <c:v>0.27100000000000002</c:v>
                </c:pt>
                <c:pt idx="27">
                  <c:v>0.23400000000000531</c:v>
                </c:pt>
                <c:pt idx="28">
                  <c:v>0.25300000000000544</c:v>
                </c:pt>
                <c:pt idx="29">
                  <c:v>0.25000000000000355</c:v>
                </c:pt>
                <c:pt idx="30">
                  <c:v>0.24700000000000191</c:v>
                </c:pt>
                <c:pt idx="31">
                  <c:v>0.25199999999999989</c:v>
                </c:pt>
                <c:pt idx="32">
                  <c:v>0.24499999999999836</c:v>
                </c:pt>
                <c:pt idx="33">
                  <c:v>0.25800000000000267</c:v>
                </c:pt>
                <c:pt idx="34">
                  <c:v>0.24499999999999836</c:v>
                </c:pt>
                <c:pt idx="35">
                  <c:v>0.25000000000000355</c:v>
                </c:pt>
                <c:pt idx="36">
                  <c:v>0.25800000000000267</c:v>
                </c:pt>
                <c:pt idx="37">
                  <c:v>0.26600000000000185</c:v>
                </c:pt>
                <c:pt idx="38">
                  <c:v>0.2760000000000053</c:v>
                </c:pt>
                <c:pt idx="39">
                  <c:v>0.26700000000000002</c:v>
                </c:pt>
                <c:pt idx="40">
                  <c:v>0.28700000000000181</c:v>
                </c:pt>
                <c:pt idx="41">
                  <c:v>0.2800000000000003</c:v>
                </c:pt>
                <c:pt idx="42">
                  <c:v>0.26100000000000012</c:v>
                </c:pt>
                <c:pt idx="43">
                  <c:v>0.35799999999999788</c:v>
                </c:pt>
                <c:pt idx="44">
                  <c:v>0.21900000000000044</c:v>
                </c:pt>
                <c:pt idx="45">
                  <c:v>0.32200000000000117</c:v>
                </c:pt>
                <c:pt idx="46">
                  <c:v>0.25399999999999984</c:v>
                </c:pt>
                <c:pt idx="47">
                  <c:v>0.26800000000000157</c:v>
                </c:pt>
                <c:pt idx="48">
                  <c:v>0.29500000000000082</c:v>
                </c:pt>
                <c:pt idx="49">
                  <c:v>0.29200000000000031</c:v>
                </c:pt>
                <c:pt idx="50">
                  <c:v>0.2770000000000028</c:v>
                </c:pt>
                <c:pt idx="51">
                  <c:v>0.26900000000000368</c:v>
                </c:pt>
                <c:pt idx="52">
                  <c:v>0.27000000000000135</c:v>
                </c:pt>
                <c:pt idx="53">
                  <c:v>0.25599999999999956</c:v>
                </c:pt>
                <c:pt idx="54">
                  <c:v>0.27499999999999991</c:v>
                </c:pt>
                <c:pt idx="55">
                  <c:v>0.28200000000000008</c:v>
                </c:pt>
                <c:pt idx="56">
                  <c:v>0.27100000000000002</c:v>
                </c:pt>
                <c:pt idx="57">
                  <c:v>0.28900000000000148</c:v>
                </c:pt>
                <c:pt idx="58">
                  <c:v>0.28200000000000008</c:v>
                </c:pt>
                <c:pt idx="59">
                  <c:v>0.30300000000000032</c:v>
                </c:pt>
                <c:pt idx="60">
                  <c:v>0.31000000000000238</c:v>
                </c:pt>
                <c:pt idx="61">
                  <c:v>0.32899999999999929</c:v>
                </c:pt>
                <c:pt idx="62">
                  <c:v>0.33000000000000473</c:v>
                </c:pt>
                <c:pt idx="63">
                  <c:v>0.33399999999999652</c:v>
                </c:pt>
                <c:pt idx="64">
                  <c:v>0.35599999999999804</c:v>
                </c:pt>
                <c:pt idx="65">
                  <c:v>0.35600000000000531</c:v>
                </c:pt>
                <c:pt idx="66">
                  <c:v>0.3410000000000048</c:v>
                </c:pt>
                <c:pt idx="67">
                  <c:v>0.3450000000000043</c:v>
                </c:pt>
                <c:pt idx="68">
                  <c:v>0.34700000000000031</c:v>
                </c:pt>
                <c:pt idx="69">
                  <c:v>0.34600000000000186</c:v>
                </c:pt>
                <c:pt idx="70">
                  <c:v>0.34600000000000186</c:v>
                </c:pt>
                <c:pt idx="71">
                  <c:v>0.35800000000000082</c:v>
                </c:pt>
                <c:pt idx="72">
                  <c:v>0.36500000000000232</c:v>
                </c:pt>
                <c:pt idx="73">
                  <c:v>0.35500000000000026</c:v>
                </c:pt>
                <c:pt idx="74">
                  <c:v>0.33800000000000402</c:v>
                </c:pt>
                <c:pt idx="75">
                  <c:v>0.35100000000000797</c:v>
                </c:pt>
                <c:pt idx="76">
                  <c:v>0.35100000000000031</c:v>
                </c:pt>
                <c:pt idx="77">
                  <c:v>0.35500000000000026</c:v>
                </c:pt>
                <c:pt idx="78">
                  <c:v>0.35399999999999388</c:v>
                </c:pt>
                <c:pt idx="79">
                  <c:v>0.35199999999999854</c:v>
                </c:pt>
                <c:pt idx="80">
                  <c:v>0.35000000000000142</c:v>
                </c:pt>
                <c:pt idx="81">
                  <c:v>0.37000000000000038</c:v>
                </c:pt>
                <c:pt idx="82">
                  <c:v>0.35899999999999993</c:v>
                </c:pt>
                <c:pt idx="83">
                  <c:v>0.35699999999999577</c:v>
                </c:pt>
                <c:pt idx="84">
                  <c:v>0.37000000000000038</c:v>
                </c:pt>
                <c:pt idx="85">
                  <c:v>0.38000000000000356</c:v>
                </c:pt>
                <c:pt idx="86">
                  <c:v>0.37900000000000589</c:v>
                </c:pt>
                <c:pt idx="87">
                  <c:v>0.38400000000000323</c:v>
                </c:pt>
                <c:pt idx="88">
                  <c:v>0.37300000000000211</c:v>
                </c:pt>
                <c:pt idx="89">
                  <c:v>0.36500000000000232</c:v>
                </c:pt>
                <c:pt idx="90">
                  <c:v>0.36899999999999467</c:v>
                </c:pt>
                <c:pt idx="91">
                  <c:v>0.36900000000000188</c:v>
                </c:pt>
                <c:pt idx="92">
                  <c:v>0.37300000000000211</c:v>
                </c:pt>
                <c:pt idx="93">
                  <c:v>0.35800000000000082</c:v>
                </c:pt>
                <c:pt idx="94">
                  <c:v>0.3420000000000023</c:v>
                </c:pt>
                <c:pt idx="95">
                  <c:v>0.36200000000000032</c:v>
                </c:pt>
                <c:pt idx="96">
                  <c:v>0.35300000000000331</c:v>
                </c:pt>
                <c:pt idx="97">
                  <c:v>0.36400000000000432</c:v>
                </c:pt>
                <c:pt idx="98">
                  <c:v>0.35500000000000781</c:v>
                </c:pt>
                <c:pt idx="99">
                  <c:v>0.34900000000000381</c:v>
                </c:pt>
                <c:pt idx="100">
                  <c:v>0.35100000000000031</c:v>
                </c:pt>
                <c:pt idx="101">
                  <c:v>0.35800000000000082</c:v>
                </c:pt>
                <c:pt idx="102">
                  <c:v>0.36299999999999955</c:v>
                </c:pt>
                <c:pt idx="103">
                  <c:v>0.37500000000000538</c:v>
                </c:pt>
                <c:pt idx="104">
                  <c:v>0.38599999999999968</c:v>
                </c:pt>
                <c:pt idx="105">
                  <c:v>0.38500000000000106</c:v>
                </c:pt>
                <c:pt idx="106">
                  <c:v>0.38999999999999929</c:v>
                </c:pt>
                <c:pt idx="107">
                  <c:v>0.39800000000000635</c:v>
                </c:pt>
                <c:pt idx="108">
                  <c:v>0.41699999999999804</c:v>
                </c:pt>
                <c:pt idx="109">
                  <c:v>0.4060000000000043</c:v>
                </c:pt>
                <c:pt idx="110">
                  <c:v>0.3270000000000029</c:v>
                </c:pt>
                <c:pt idx="111">
                  <c:v>0.31500000000000405</c:v>
                </c:pt>
                <c:pt idx="112">
                  <c:v>0.33700000000000641</c:v>
                </c:pt>
                <c:pt idx="113">
                  <c:v>0.34599999999999448</c:v>
                </c:pt>
                <c:pt idx="114">
                  <c:v>0.34300000000000008</c:v>
                </c:pt>
                <c:pt idx="115">
                  <c:v>0.36200000000000032</c:v>
                </c:pt>
                <c:pt idx="116">
                  <c:v>0.34600000000000186</c:v>
                </c:pt>
                <c:pt idx="117">
                  <c:v>0.36399999999999727</c:v>
                </c:pt>
                <c:pt idx="118">
                  <c:v>0.37099999999999889</c:v>
                </c:pt>
                <c:pt idx="119">
                  <c:v>0.35500000000000026</c:v>
                </c:pt>
                <c:pt idx="120">
                  <c:v>0.36600000000000038</c:v>
                </c:pt>
                <c:pt idx="121">
                  <c:v>0.35700000000000287</c:v>
                </c:pt>
                <c:pt idx="122">
                  <c:v>0.37100000000000588</c:v>
                </c:pt>
                <c:pt idx="123">
                  <c:v>0.37100000000000588</c:v>
                </c:pt>
                <c:pt idx="124">
                  <c:v>0.37400000000000788</c:v>
                </c:pt>
                <c:pt idx="125">
                  <c:v>0.38200000000000006</c:v>
                </c:pt>
                <c:pt idx="126">
                  <c:v>0.40599999999999675</c:v>
                </c:pt>
                <c:pt idx="127">
                  <c:v>0.38900000000000085</c:v>
                </c:pt>
                <c:pt idx="128">
                  <c:v>0.36800000000000388</c:v>
                </c:pt>
                <c:pt idx="129">
                  <c:v>0.40499999999999903</c:v>
                </c:pt>
                <c:pt idx="130">
                  <c:v>0.41400000000000331</c:v>
                </c:pt>
                <c:pt idx="131">
                  <c:v>0.41700000000000531</c:v>
                </c:pt>
                <c:pt idx="132">
                  <c:v>0.42400000000000682</c:v>
                </c:pt>
                <c:pt idx="133">
                  <c:v>0.43999999999999811</c:v>
                </c:pt>
                <c:pt idx="134">
                  <c:v>0.46700000000000408</c:v>
                </c:pt>
                <c:pt idx="135">
                  <c:v>0.46999999999999853</c:v>
                </c:pt>
                <c:pt idx="136">
                  <c:v>0.45599999999999546</c:v>
                </c:pt>
                <c:pt idx="137">
                  <c:v>0.51899999999999835</c:v>
                </c:pt>
                <c:pt idx="138">
                  <c:v>0.51699999999999413</c:v>
                </c:pt>
                <c:pt idx="139">
                  <c:v>0.48099999999999987</c:v>
                </c:pt>
                <c:pt idx="140">
                  <c:v>0.47500000000000331</c:v>
                </c:pt>
                <c:pt idx="141">
                  <c:v>0.48200000000000481</c:v>
                </c:pt>
                <c:pt idx="142">
                  <c:v>0.49600000000000033</c:v>
                </c:pt>
                <c:pt idx="143">
                  <c:v>0.62799999999999523</c:v>
                </c:pt>
                <c:pt idx="144">
                  <c:v>0.68700000000000661</c:v>
                </c:pt>
                <c:pt idx="145">
                  <c:v>0.68999999999999961</c:v>
                </c:pt>
                <c:pt idx="146">
                  <c:v>0.72099999999999864</c:v>
                </c:pt>
                <c:pt idx="147">
                  <c:v>0.76099999999999612</c:v>
                </c:pt>
                <c:pt idx="148">
                  <c:v>0.83999999999999664</c:v>
                </c:pt>
                <c:pt idx="149">
                  <c:v>0.9260000000000006</c:v>
                </c:pt>
                <c:pt idx="150">
                  <c:v>1.023000000000005</c:v>
                </c:pt>
                <c:pt idx="151">
                  <c:v>0.85899999999999765</c:v>
                </c:pt>
                <c:pt idx="152">
                  <c:v>0.94199999999999862</c:v>
                </c:pt>
                <c:pt idx="153">
                  <c:v>0.8070000000000026</c:v>
                </c:pt>
                <c:pt idx="154">
                  <c:v>0.83599999999999675</c:v>
                </c:pt>
                <c:pt idx="155">
                  <c:v>0.82800000000000662</c:v>
                </c:pt>
                <c:pt idx="156">
                  <c:v>0.80200000000000493</c:v>
                </c:pt>
                <c:pt idx="157">
                  <c:v>0.75800000000000312</c:v>
                </c:pt>
                <c:pt idx="158">
                  <c:v>0.7889999999999997</c:v>
                </c:pt>
                <c:pt idx="159">
                  <c:v>0.81299999999999761</c:v>
                </c:pt>
                <c:pt idx="160">
                  <c:v>0.7959999999999926</c:v>
                </c:pt>
                <c:pt idx="161">
                  <c:v>0.76900000000000412</c:v>
                </c:pt>
                <c:pt idx="162">
                  <c:v>0.75600000000000778</c:v>
                </c:pt>
                <c:pt idx="163">
                  <c:v>0.79099999999999504</c:v>
                </c:pt>
                <c:pt idx="164">
                  <c:v>0.76200000000000279</c:v>
                </c:pt>
                <c:pt idx="165">
                  <c:v>0.78400000000000269</c:v>
                </c:pt>
                <c:pt idx="166">
                  <c:v>0.7899999999999977</c:v>
                </c:pt>
                <c:pt idx="167">
                  <c:v>0.78500000000000014</c:v>
                </c:pt>
                <c:pt idx="168">
                  <c:v>0.81000000000000405</c:v>
                </c:pt>
                <c:pt idx="169">
                  <c:v>0.8060000000000046</c:v>
                </c:pt>
                <c:pt idx="170">
                  <c:v>0.83900000000000763</c:v>
                </c:pt>
                <c:pt idx="171">
                  <c:v>0.87100000000000599</c:v>
                </c:pt>
                <c:pt idx="172">
                  <c:v>0.9139999999999926</c:v>
                </c:pt>
                <c:pt idx="173">
                  <c:v>0.92399999999999594</c:v>
                </c:pt>
                <c:pt idx="174">
                  <c:v>0.95200000000000173</c:v>
                </c:pt>
                <c:pt idx="175">
                  <c:v>0.9079999999999977</c:v>
                </c:pt>
                <c:pt idx="176">
                  <c:v>0.92999999999999972</c:v>
                </c:pt>
                <c:pt idx="177">
                  <c:v>0.96899999999999764</c:v>
                </c:pt>
                <c:pt idx="178">
                  <c:v>1.0780000000000021</c:v>
                </c:pt>
                <c:pt idx="179">
                  <c:v>1.153000000000004</c:v>
                </c:pt>
                <c:pt idx="180">
                  <c:v>1.3239999999999912</c:v>
                </c:pt>
                <c:pt idx="181">
                  <c:v>1.2889999999999937</c:v>
                </c:pt>
                <c:pt idx="182">
                  <c:v>1.2680000000000025</c:v>
                </c:pt>
                <c:pt idx="183">
                  <c:v>1.177000000000002</c:v>
                </c:pt>
                <c:pt idx="184">
                  <c:v>1.1719999999999913</c:v>
                </c:pt>
                <c:pt idx="185">
                  <c:v>1.1139999999999926</c:v>
                </c:pt>
                <c:pt idx="186">
                  <c:v>1.1160000000000021</c:v>
                </c:pt>
                <c:pt idx="187">
                  <c:v>0.94500000000000062</c:v>
                </c:pt>
                <c:pt idx="188">
                  <c:v>0.90499999999999581</c:v>
                </c:pt>
                <c:pt idx="189">
                  <c:v>0.90600000000000269</c:v>
                </c:pt>
                <c:pt idx="190">
                  <c:v>0.92699999999999783</c:v>
                </c:pt>
                <c:pt idx="191">
                  <c:v>0.89400000000000368</c:v>
                </c:pt>
                <c:pt idx="192">
                  <c:v>0.92699999999999783</c:v>
                </c:pt>
                <c:pt idx="193">
                  <c:v>0.90300000000000069</c:v>
                </c:pt>
                <c:pt idx="194">
                  <c:v>0.90700000000000003</c:v>
                </c:pt>
                <c:pt idx="195">
                  <c:v>0.89300000000000601</c:v>
                </c:pt>
                <c:pt idx="196">
                  <c:v>0.89799999999999469</c:v>
                </c:pt>
                <c:pt idx="197">
                  <c:v>0.84600000000000064</c:v>
                </c:pt>
                <c:pt idx="198">
                  <c:v>0.7590000000000009</c:v>
                </c:pt>
                <c:pt idx="199">
                  <c:v>0.77099999999999946</c:v>
                </c:pt>
                <c:pt idx="200">
                  <c:v>0.77699999999999481</c:v>
                </c:pt>
                <c:pt idx="201">
                  <c:v>0.77400000000000146</c:v>
                </c:pt>
                <c:pt idx="202">
                  <c:v>0.77899999999999903</c:v>
                </c:pt>
                <c:pt idx="203">
                  <c:v>0.73800000000000365</c:v>
                </c:pt>
                <c:pt idx="204">
                  <c:v>0.77499999999999925</c:v>
                </c:pt>
                <c:pt idx="205">
                  <c:v>0.73000000000000465</c:v>
                </c:pt>
                <c:pt idx="206">
                  <c:v>0.7559999999999989</c:v>
                </c:pt>
                <c:pt idx="207">
                  <c:v>0.83200000000000662</c:v>
                </c:pt>
                <c:pt idx="208">
                  <c:v>0.90499999999999581</c:v>
                </c:pt>
                <c:pt idx="209">
                  <c:v>0.9140000000000017</c:v>
                </c:pt>
                <c:pt idx="210">
                  <c:v>0.94100000000000072</c:v>
                </c:pt>
                <c:pt idx="211">
                  <c:v>0.9250000000000026</c:v>
                </c:pt>
                <c:pt idx="212">
                  <c:v>0.992999999999995</c:v>
                </c:pt>
                <c:pt idx="213">
                  <c:v>0.96099999999999863</c:v>
                </c:pt>
                <c:pt idx="214">
                  <c:v>0.98200000000000287</c:v>
                </c:pt>
                <c:pt idx="215">
                  <c:v>0.97299999999999764</c:v>
                </c:pt>
                <c:pt idx="216">
                  <c:v>0.9810000000000052</c:v>
                </c:pt>
                <c:pt idx="217">
                  <c:v>0.9870000000000001</c:v>
                </c:pt>
                <c:pt idx="218">
                  <c:v>1.0020000000000007</c:v>
                </c:pt>
                <c:pt idx="219">
                  <c:v>0.97999999999999865</c:v>
                </c:pt>
                <c:pt idx="220">
                  <c:v>1.032000000000002</c:v>
                </c:pt>
                <c:pt idx="221">
                  <c:v>1.0279999999999874</c:v>
                </c:pt>
                <c:pt idx="222">
                  <c:v>1.0769999999999906</c:v>
                </c:pt>
                <c:pt idx="223">
                  <c:v>1.175000000000006</c:v>
                </c:pt>
                <c:pt idx="224">
                  <c:v>1.1549999999999994</c:v>
                </c:pt>
                <c:pt idx="225">
                  <c:v>1.1719999999999913</c:v>
                </c:pt>
                <c:pt idx="226">
                  <c:v>1.0529999999999933</c:v>
                </c:pt>
                <c:pt idx="227">
                  <c:v>1.0510000000000019</c:v>
                </c:pt>
                <c:pt idx="228">
                  <c:v>1.1160000000000021</c:v>
                </c:pt>
                <c:pt idx="229">
                  <c:v>1.1939999999999933</c:v>
                </c:pt>
                <c:pt idx="230">
                  <c:v>1.1349999999999918</c:v>
                </c:pt>
                <c:pt idx="231">
                  <c:v>1.2119999999999918</c:v>
                </c:pt>
                <c:pt idx="232">
                  <c:v>1.2019999999999884</c:v>
                </c:pt>
                <c:pt idx="233">
                  <c:v>1.3459999999999932</c:v>
                </c:pt>
                <c:pt idx="234">
                  <c:v>1.2689999999999957</c:v>
                </c:pt>
                <c:pt idx="235">
                  <c:v>1.2049999999999932</c:v>
                </c:pt>
                <c:pt idx="236">
                  <c:v>1.1719999999999913</c:v>
                </c:pt>
                <c:pt idx="237">
                  <c:v>1.1339999999999906</c:v>
                </c:pt>
                <c:pt idx="238">
                  <c:v>1.1859999999999942</c:v>
                </c:pt>
                <c:pt idx="239">
                  <c:v>1.1430000000000007</c:v>
                </c:pt>
                <c:pt idx="240">
                  <c:v>1.1359999999999948</c:v>
                </c:pt>
                <c:pt idx="241">
                  <c:v>1.1330000000000062</c:v>
                </c:pt>
                <c:pt idx="242">
                  <c:v>0.57100000000000162</c:v>
                </c:pt>
                <c:pt idx="243">
                  <c:v>0.84100000000000363</c:v>
                </c:pt>
                <c:pt idx="244">
                  <c:v>0.73599999999999965</c:v>
                </c:pt>
                <c:pt idx="245">
                  <c:v>0.75500000000000123</c:v>
                </c:pt>
                <c:pt idx="246">
                  <c:v>0.74600000000000422</c:v>
                </c:pt>
                <c:pt idx="247">
                  <c:v>0.71899999999999464</c:v>
                </c:pt>
                <c:pt idx="248">
                  <c:v>0.7590000000000009</c:v>
                </c:pt>
                <c:pt idx="249">
                  <c:v>0.79100000000000392</c:v>
                </c:pt>
                <c:pt idx="250">
                  <c:v>0.73500000000000165</c:v>
                </c:pt>
                <c:pt idx="251">
                  <c:v>0.69500000000000561</c:v>
                </c:pt>
                <c:pt idx="252">
                  <c:v>0.84900000000000264</c:v>
                </c:pt>
                <c:pt idx="253">
                  <c:v>0.76600000000000223</c:v>
                </c:pt>
                <c:pt idx="254">
                  <c:v>0.78200000000000713</c:v>
                </c:pt>
                <c:pt idx="255">
                  <c:v>0.78200000000000713</c:v>
                </c:pt>
                <c:pt idx="256">
                  <c:v>0.78100000000000069</c:v>
                </c:pt>
                <c:pt idx="257">
                  <c:v>0.77899999999999903</c:v>
                </c:pt>
                <c:pt idx="258">
                  <c:v>0.77800000000000114</c:v>
                </c:pt>
                <c:pt idx="259">
                  <c:v>0.79099999999999504</c:v>
                </c:pt>
                <c:pt idx="260">
                  <c:v>0.80199999999999605</c:v>
                </c:pt>
                <c:pt idx="261">
                  <c:v>0.8009999999999986</c:v>
                </c:pt>
                <c:pt idx="262">
                  <c:v>0.74900000000000611</c:v>
                </c:pt>
                <c:pt idx="263">
                  <c:v>0.78800000000000203</c:v>
                </c:pt>
                <c:pt idx="264">
                  <c:v>0.83000000000000185</c:v>
                </c:pt>
                <c:pt idx="265">
                  <c:v>0.9160000000000057</c:v>
                </c:pt>
                <c:pt idx="266">
                  <c:v>0.89900000000000091</c:v>
                </c:pt>
                <c:pt idx="267">
                  <c:v>0.94699999999999562</c:v>
                </c:pt>
                <c:pt idx="268">
                  <c:v>1.0519999999999936</c:v>
                </c:pt>
                <c:pt idx="269">
                  <c:v>1.038000000000006</c:v>
                </c:pt>
                <c:pt idx="270">
                  <c:v>0.96400000000000063</c:v>
                </c:pt>
                <c:pt idx="271">
                  <c:v>0.95499999999999474</c:v>
                </c:pt>
                <c:pt idx="272">
                  <c:v>0.94399999999999373</c:v>
                </c:pt>
                <c:pt idx="273">
                  <c:v>0.9020000000000028</c:v>
                </c:pt>
                <c:pt idx="274">
                  <c:v>0.87499999999999689</c:v>
                </c:pt>
                <c:pt idx="275">
                  <c:v>0.9160000000000017</c:v>
                </c:pt>
                <c:pt idx="276">
                  <c:v>0.96800000000000064</c:v>
                </c:pt>
                <c:pt idx="277">
                  <c:v>1.0530000000000017</c:v>
                </c:pt>
                <c:pt idx="278">
                  <c:v>1.0400000000000009</c:v>
                </c:pt>
                <c:pt idx="279">
                  <c:v>1.1169999999999978</c:v>
                </c:pt>
                <c:pt idx="280">
                  <c:v>1.1019999999999932</c:v>
                </c:pt>
                <c:pt idx="281">
                  <c:v>1.105999999999993</c:v>
                </c:pt>
                <c:pt idx="282">
                  <c:v>1.1139999999999926</c:v>
                </c:pt>
                <c:pt idx="283">
                  <c:v>1.0770000000000035</c:v>
                </c:pt>
                <c:pt idx="284">
                  <c:v>0.98500000000000476</c:v>
                </c:pt>
                <c:pt idx="285">
                  <c:v>0.9870000000000001</c:v>
                </c:pt>
                <c:pt idx="286">
                  <c:v>0.9160000000000017</c:v>
                </c:pt>
                <c:pt idx="287">
                  <c:v>1.0019999999999893</c:v>
                </c:pt>
                <c:pt idx="288">
                  <c:v>0.99099999999999966</c:v>
                </c:pt>
                <c:pt idx="289">
                  <c:v>0.81699999999999662</c:v>
                </c:pt>
                <c:pt idx="290">
                  <c:v>0.85399999999999965</c:v>
                </c:pt>
                <c:pt idx="291">
                  <c:v>0.9069999999999957</c:v>
                </c:pt>
                <c:pt idx="292">
                  <c:v>0.87700000000000533</c:v>
                </c:pt>
                <c:pt idx="293">
                  <c:v>0.89500000000000579</c:v>
                </c:pt>
                <c:pt idx="294">
                  <c:v>0.95800000000000163</c:v>
                </c:pt>
                <c:pt idx="295">
                  <c:v>0.88599999999999568</c:v>
                </c:pt>
                <c:pt idx="296">
                  <c:v>0.83400000000000163</c:v>
                </c:pt>
                <c:pt idx="297">
                  <c:v>0.86000000000000365</c:v>
                </c:pt>
                <c:pt idx="298">
                  <c:v>0.81699999999999662</c:v>
                </c:pt>
                <c:pt idx="299">
                  <c:v>0.87299999999999711</c:v>
                </c:pt>
                <c:pt idx="300">
                  <c:v>0.88400000000000034</c:v>
                </c:pt>
                <c:pt idx="301">
                  <c:v>0.87099999999999722</c:v>
                </c:pt>
                <c:pt idx="302">
                  <c:v>0.83099999999999963</c:v>
                </c:pt>
                <c:pt idx="303">
                  <c:v>0.75800000000000312</c:v>
                </c:pt>
                <c:pt idx="304">
                  <c:v>0.7730000000000038</c:v>
                </c:pt>
                <c:pt idx="305">
                  <c:v>1.0179999999999927</c:v>
                </c:pt>
                <c:pt idx="306">
                  <c:v>1.2789999999999946</c:v>
                </c:pt>
                <c:pt idx="307">
                  <c:v>1.7629999999999946</c:v>
                </c:pt>
                <c:pt idx="308">
                  <c:v>1.9389999999999974</c:v>
                </c:pt>
                <c:pt idx="309">
                  <c:v>2.0700000000000029</c:v>
                </c:pt>
                <c:pt idx="310">
                  <c:v>1.8670000000000009</c:v>
                </c:pt>
                <c:pt idx="311">
                  <c:v>1.5019999999999916</c:v>
                </c:pt>
                <c:pt idx="312">
                  <c:v>1.4610000000000012</c:v>
                </c:pt>
                <c:pt idx="313">
                  <c:v>1.6229999999999958</c:v>
                </c:pt>
                <c:pt idx="314">
                  <c:v>1.6149999999999958</c:v>
                </c:pt>
                <c:pt idx="315">
                  <c:v>1.8189999999999933</c:v>
                </c:pt>
                <c:pt idx="316">
                  <c:v>1.9169999999999998</c:v>
                </c:pt>
                <c:pt idx="317">
                  <c:v>1.6100000000000003</c:v>
                </c:pt>
                <c:pt idx="318">
                  <c:v>1.6470000000000029</c:v>
                </c:pt>
                <c:pt idx="319">
                  <c:v>1.6450000000000031</c:v>
                </c:pt>
                <c:pt idx="320">
                  <c:v>1.6449999999999978</c:v>
                </c:pt>
                <c:pt idx="321">
                  <c:v>1.6380000000000061</c:v>
                </c:pt>
                <c:pt idx="322">
                  <c:v>1.8089999999999944</c:v>
                </c:pt>
                <c:pt idx="323">
                  <c:v>1.7629999999999946</c:v>
                </c:pt>
                <c:pt idx="324">
                  <c:v>1.591999999999993</c:v>
                </c:pt>
                <c:pt idx="325">
                  <c:v>1.7019999999999911</c:v>
                </c:pt>
                <c:pt idx="326">
                  <c:v>1.613999999999991</c:v>
                </c:pt>
                <c:pt idx="327">
                  <c:v>1.5910000000000002</c:v>
                </c:pt>
                <c:pt idx="328">
                  <c:v>1.6900000000000044</c:v>
                </c:pt>
                <c:pt idx="329">
                  <c:v>1.7190000000000039</c:v>
                </c:pt>
                <c:pt idx="330">
                  <c:v>1.684000000000005</c:v>
                </c:pt>
                <c:pt idx="331">
                  <c:v>1.6469999999999978</c:v>
                </c:pt>
                <c:pt idx="332">
                  <c:v>1.6059999999999912</c:v>
                </c:pt>
                <c:pt idx="333">
                  <c:v>1.6409999999999978</c:v>
                </c:pt>
                <c:pt idx="334">
                  <c:v>1.6380000000000021</c:v>
                </c:pt>
                <c:pt idx="335">
                  <c:v>1.6279999999999937</c:v>
                </c:pt>
                <c:pt idx="336">
                  <c:v>1.6919999999999917</c:v>
                </c:pt>
                <c:pt idx="337">
                  <c:v>1.6969999999999974</c:v>
                </c:pt>
                <c:pt idx="338">
                  <c:v>1.6889999999999978</c:v>
                </c:pt>
                <c:pt idx="339">
                  <c:v>1.6169999999999958</c:v>
                </c:pt>
                <c:pt idx="340">
                  <c:v>1.5570000000000039</c:v>
                </c:pt>
                <c:pt idx="341">
                  <c:v>1.5280000000000005</c:v>
                </c:pt>
                <c:pt idx="342">
                  <c:v>1.4679999999999911</c:v>
                </c:pt>
                <c:pt idx="343">
                  <c:v>1.4589999999999872</c:v>
                </c:pt>
                <c:pt idx="344">
                  <c:v>1.4569999999999919</c:v>
                </c:pt>
                <c:pt idx="345">
                  <c:v>1.4369999999999934</c:v>
                </c:pt>
                <c:pt idx="346">
                  <c:v>1.4810000000000034</c:v>
                </c:pt>
                <c:pt idx="347">
                  <c:v>1.5069999999999915</c:v>
                </c:pt>
                <c:pt idx="348">
                  <c:v>1.5059999999999913</c:v>
                </c:pt>
                <c:pt idx="349">
                  <c:v>1.5010000000000012</c:v>
                </c:pt>
                <c:pt idx="350">
                  <c:v>1.4890000000000019</c:v>
                </c:pt>
                <c:pt idx="351">
                  <c:v>1.4639999999999911</c:v>
                </c:pt>
                <c:pt idx="352">
                  <c:v>1.4449999999999932</c:v>
                </c:pt>
                <c:pt idx="353">
                  <c:v>1.4880000000000049</c:v>
                </c:pt>
                <c:pt idx="354">
                  <c:v>1.6449999999999978</c:v>
                </c:pt>
                <c:pt idx="355">
                  <c:v>1.6589999999999958</c:v>
                </c:pt>
                <c:pt idx="356">
                  <c:v>1.637000000000004</c:v>
                </c:pt>
                <c:pt idx="357">
                  <c:v>1.6169999999999958</c:v>
                </c:pt>
                <c:pt idx="358">
                  <c:v>1.5089999999999959</c:v>
                </c:pt>
                <c:pt idx="359">
                  <c:v>1.4259999999999904</c:v>
                </c:pt>
                <c:pt idx="360">
                  <c:v>1.3929999999999954</c:v>
                </c:pt>
                <c:pt idx="361">
                  <c:v>1.355000000000004</c:v>
                </c:pt>
                <c:pt idx="362">
                  <c:v>1.3919999999999932</c:v>
                </c:pt>
                <c:pt idx="363">
                  <c:v>1.3109999999999959</c:v>
                </c:pt>
                <c:pt idx="364">
                  <c:v>1.3700000000000045</c:v>
                </c:pt>
                <c:pt idx="365">
                  <c:v>1.3619999999999912</c:v>
                </c:pt>
                <c:pt idx="366">
                  <c:v>1.3769999999999958</c:v>
                </c:pt>
                <c:pt idx="367">
                  <c:v>1.3719999999999954</c:v>
                </c:pt>
                <c:pt idx="368">
                  <c:v>1.5109999999999912</c:v>
                </c:pt>
                <c:pt idx="369">
                  <c:v>1.4889999999999892</c:v>
                </c:pt>
                <c:pt idx="370">
                  <c:v>1.9930000000000003</c:v>
                </c:pt>
                <c:pt idx="371">
                  <c:v>1.9689999999999939</c:v>
                </c:pt>
                <c:pt idx="372">
                  <c:v>1.9740000000000046</c:v>
                </c:pt>
                <c:pt idx="373">
                  <c:v>1.9280000000000048</c:v>
                </c:pt>
                <c:pt idx="374">
                  <c:v>2.2449999999999992</c:v>
                </c:pt>
                <c:pt idx="375">
                  <c:v>2.4899999999999971</c:v>
                </c:pt>
                <c:pt idx="376">
                  <c:v>2.453000000000003</c:v>
                </c:pt>
                <c:pt idx="377">
                  <c:v>2.3799999999999937</c:v>
                </c:pt>
                <c:pt idx="378">
                  <c:v>2.325999999999997</c:v>
                </c:pt>
                <c:pt idx="379">
                  <c:v>2.1119999999999983</c:v>
                </c:pt>
                <c:pt idx="380">
                  <c:v>2.0999999999999988</c:v>
                </c:pt>
                <c:pt idx="381">
                  <c:v>2.0400000000000071</c:v>
                </c:pt>
                <c:pt idx="382">
                  <c:v>1.9629999999999992</c:v>
                </c:pt>
                <c:pt idx="383">
                  <c:v>1.9109999999999958</c:v>
                </c:pt>
                <c:pt idx="384">
                  <c:v>1.8979999999999952</c:v>
                </c:pt>
                <c:pt idx="385">
                  <c:v>1.930000000000009</c:v>
                </c:pt>
                <c:pt idx="386">
                  <c:v>2.0169999999999977</c:v>
                </c:pt>
                <c:pt idx="387">
                  <c:v>2.004999999999999</c:v>
                </c:pt>
                <c:pt idx="388">
                  <c:v>2.0829999999999949</c:v>
                </c:pt>
                <c:pt idx="389">
                  <c:v>2.179000000000002</c:v>
                </c:pt>
                <c:pt idx="390">
                  <c:v>2.1700000000000053</c:v>
                </c:pt>
                <c:pt idx="391">
                  <c:v>1.7609999999999948</c:v>
                </c:pt>
                <c:pt idx="392">
                  <c:v>1.8430000000000035</c:v>
                </c:pt>
                <c:pt idx="393">
                  <c:v>1.9510000000000005</c:v>
                </c:pt>
                <c:pt idx="394">
                  <c:v>1.921999999999993</c:v>
                </c:pt>
                <c:pt idx="395">
                  <c:v>1.9700000000000046</c:v>
                </c:pt>
                <c:pt idx="396">
                  <c:v>2.051999999999996</c:v>
                </c:pt>
                <c:pt idx="397">
                  <c:v>2.0369999999999937</c:v>
                </c:pt>
                <c:pt idx="398">
                  <c:v>2.0249999999999972</c:v>
                </c:pt>
                <c:pt idx="399">
                  <c:v>1.9350000000000023</c:v>
                </c:pt>
                <c:pt idx="400">
                  <c:v>1.789000000000005</c:v>
                </c:pt>
                <c:pt idx="401">
                  <c:v>1.9470000000000021</c:v>
                </c:pt>
                <c:pt idx="402">
                  <c:v>2.0370000000000044</c:v>
                </c:pt>
                <c:pt idx="403">
                  <c:v>2.1239999999999992</c:v>
                </c:pt>
                <c:pt idx="404">
                  <c:v>2.0759999999999934</c:v>
                </c:pt>
                <c:pt idx="405">
                  <c:v>1.8589999999999918</c:v>
                </c:pt>
                <c:pt idx="406">
                  <c:v>1.7469999999999917</c:v>
                </c:pt>
                <c:pt idx="407">
                  <c:v>1.663000000000006</c:v>
                </c:pt>
                <c:pt idx="408">
                  <c:v>1.7029999999999872</c:v>
                </c:pt>
                <c:pt idx="409">
                  <c:v>1.7520000000000024</c:v>
                </c:pt>
                <c:pt idx="410">
                  <c:v>1.7689999999999937</c:v>
                </c:pt>
                <c:pt idx="411">
                  <c:v>1.8189999999999933</c:v>
                </c:pt>
                <c:pt idx="412">
                  <c:v>1.7959999999999916</c:v>
                </c:pt>
                <c:pt idx="413">
                  <c:v>1.657000000000002</c:v>
                </c:pt>
                <c:pt idx="414">
                  <c:v>1.7930000000000046</c:v>
                </c:pt>
                <c:pt idx="415">
                  <c:v>1.8100000000000005</c:v>
                </c:pt>
                <c:pt idx="416">
                  <c:v>1.7939999999999874</c:v>
                </c:pt>
                <c:pt idx="417">
                  <c:v>1.7180000000000017</c:v>
                </c:pt>
                <c:pt idx="418">
                  <c:v>1.7300000000000004</c:v>
                </c:pt>
                <c:pt idx="419">
                  <c:v>1.6310000000000002</c:v>
                </c:pt>
                <c:pt idx="420">
                  <c:v>1.5989999999999938</c:v>
                </c:pt>
                <c:pt idx="421">
                  <c:v>1.6880000000000046</c:v>
                </c:pt>
                <c:pt idx="422">
                  <c:v>1.7630000000000035</c:v>
                </c:pt>
                <c:pt idx="423">
                  <c:v>1.7529999999999957</c:v>
                </c:pt>
                <c:pt idx="424">
                  <c:v>1.8219999999999938</c:v>
                </c:pt>
                <c:pt idx="425">
                  <c:v>1.8969999999999918</c:v>
                </c:pt>
                <c:pt idx="426">
                  <c:v>1.8700000000000041</c:v>
                </c:pt>
                <c:pt idx="427">
                  <c:v>1.9520000000000111</c:v>
                </c:pt>
                <c:pt idx="428">
                  <c:v>1.881000000000004</c:v>
                </c:pt>
                <c:pt idx="429">
                  <c:v>1.8969999999999918</c:v>
                </c:pt>
                <c:pt idx="430">
                  <c:v>2.0199999999999987</c:v>
                </c:pt>
                <c:pt idx="431">
                  <c:v>1.9589999999999996</c:v>
                </c:pt>
                <c:pt idx="432">
                  <c:v>1.9660000000000051</c:v>
                </c:pt>
                <c:pt idx="433">
                  <c:v>2.0410000000000039</c:v>
                </c:pt>
                <c:pt idx="434">
                  <c:v>2.0849999999999991</c:v>
                </c:pt>
                <c:pt idx="435">
                  <c:v>2.1070000000000011</c:v>
                </c:pt>
                <c:pt idx="436">
                  <c:v>2.121000000000004</c:v>
                </c:pt>
                <c:pt idx="437">
                  <c:v>2.1280000000000054</c:v>
                </c:pt>
                <c:pt idx="438">
                  <c:v>2.295000000000007</c:v>
                </c:pt>
                <c:pt idx="439">
                  <c:v>2.405999999999997</c:v>
                </c:pt>
                <c:pt idx="440">
                  <c:v>2.4150000000000027</c:v>
                </c:pt>
                <c:pt idx="441">
                  <c:v>2.4349999999999987</c:v>
                </c:pt>
                <c:pt idx="442">
                  <c:v>2.2920000000000047</c:v>
                </c:pt>
                <c:pt idx="443">
                  <c:v>2.3220000000000063</c:v>
                </c:pt>
                <c:pt idx="444">
                  <c:v>2.3040000000000038</c:v>
                </c:pt>
                <c:pt idx="445">
                  <c:v>2.4719999999999938</c:v>
                </c:pt>
                <c:pt idx="446">
                  <c:v>2.6680000000000001</c:v>
                </c:pt>
                <c:pt idx="447">
                  <c:v>2.7780000000000005</c:v>
                </c:pt>
                <c:pt idx="448">
                  <c:v>2.9630000000000045</c:v>
                </c:pt>
                <c:pt idx="449">
                  <c:v>2.6790000000000003</c:v>
                </c:pt>
                <c:pt idx="450">
                  <c:v>2.5959999999999983</c:v>
                </c:pt>
                <c:pt idx="451">
                  <c:v>2.5530000000000008</c:v>
                </c:pt>
                <c:pt idx="452">
                  <c:v>2.585999999999995</c:v>
                </c:pt>
                <c:pt idx="453">
                  <c:v>2.381000000000002</c:v>
                </c:pt>
                <c:pt idx="454">
                  <c:v>2.5360000000000027</c:v>
                </c:pt>
                <c:pt idx="455">
                  <c:v>3.1640000000000001</c:v>
                </c:pt>
                <c:pt idx="456">
                  <c:v>3.2840000000000042</c:v>
                </c:pt>
                <c:pt idx="457">
                  <c:v>3.2750000000000057</c:v>
                </c:pt>
                <c:pt idx="458">
                  <c:v>3.362999999999996</c:v>
                </c:pt>
                <c:pt idx="459">
                  <c:v>3.1179999999999941</c:v>
                </c:pt>
                <c:pt idx="460">
                  <c:v>3.1719999999999997</c:v>
                </c:pt>
                <c:pt idx="461">
                  <c:v>3.153999999999999</c:v>
                </c:pt>
                <c:pt idx="462">
                  <c:v>3.142999999999998</c:v>
                </c:pt>
                <c:pt idx="463">
                  <c:v>3.1410000000000031</c:v>
                </c:pt>
                <c:pt idx="464">
                  <c:v>3.2920000000000007</c:v>
                </c:pt>
                <c:pt idx="465">
                  <c:v>3.0830000000000002</c:v>
                </c:pt>
                <c:pt idx="466">
                  <c:v>2.6829999999999998</c:v>
                </c:pt>
                <c:pt idx="467">
                  <c:v>2.5079999999999991</c:v>
                </c:pt>
                <c:pt idx="468">
                  <c:v>2.641</c:v>
                </c:pt>
                <c:pt idx="469">
                  <c:v>2.5670000000000042</c:v>
                </c:pt>
                <c:pt idx="470">
                  <c:v>2.6320000000000028</c:v>
                </c:pt>
                <c:pt idx="471">
                  <c:v>2.7440000000000002</c:v>
                </c:pt>
                <c:pt idx="472">
                  <c:v>3.1529999999999969</c:v>
                </c:pt>
                <c:pt idx="473">
                  <c:v>3.4239999999999959</c:v>
                </c:pt>
                <c:pt idx="474">
                  <c:v>3.649</c:v>
                </c:pt>
                <c:pt idx="475">
                  <c:v>3.6019999999999941</c:v>
                </c:pt>
                <c:pt idx="476">
                  <c:v>4.0009999999999968</c:v>
                </c:pt>
                <c:pt idx="477">
                  <c:v>4.5109999999999975</c:v>
                </c:pt>
                <c:pt idx="478">
                  <c:v>4.8409999999999975</c:v>
                </c:pt>
                <c:pt idx="479">
                  <c:v>5.101</c:v>
                </c:pt>
                <c:pt idx="480">
                  <c:v>5.4860000000000104</c:v>
                </c:pt>
                <c:pt idx="481">
                  <c:v>5.4470000000000018</c:v>
                </c:pt>
                <c:pt idx="482">
                  <c:v>5.1139999999999946</c:v>
                </c:pt>
                <c:pt idx="483">
                  <c:v>4.6380000000000043</c:v>
                </c:pt>
                <c:pt idx="484">
                  <c:v>3.9759999999999978</c:v>
                </c:pt>
                <c:pt idx="485">
                  <c:v>3.8749999999999973</c:v>
                </c:pt>
                <c:pt idx="486">
                  <c:v>3.8009999999999997</c:v>
                </c:pt>
                <c:pt idx="487">
                  <c:v>3.8870000000000049</c:v>
                </c:pt>
                <c:pt idx="488">
                  <c:v>3.9189999999999969</c:v>
                </c:pt>
                <c:pt idx="489">
                  <c:v>3.716999999999997</c:v>
                </c:pt>
                <c:pt idx="490">
                  <c:v>3.7369999999999988</c:v>
                </c:pt>
                <c:pt idx="491">
                  <c:v>3.6189999999999989</c:v>
                </c:pt>
                <c:pt idx="492">
                  <c:v>3.8509999999999978</c:v>
                </c:pt>
                <c:pt idx="493">
                  <c:v>3.9409999999999989</c:v>
                </c:pt>
                <c:pt idx="494">
                  <c:v>4.1880000000000006</c:v>
                </c:pt>
                <c:pt idx="495">
                  <c:v>4.2530000000000001</c:v>
                </c:pt>
                <c:pt idx="496">
                  <c:v>4.1929999999999845</c:v>
                </c:pt>
                <c:pt idx="497">
                  <c:v>4.1480000000000006</c:v>
                </c:pt>
                <c:pt idx="498">
                  <c:v>4.2159999999999975</c:v>
                </c:pt>
                <c:pt idx="499">
                  <c:v>4.2730000000000024</c:v>
                </c:pt>
                <c:pt idx="500">
                  <c:v>4.6810000000000018</c:v>
                </c:pt>
                <c:pt idx="501">
                  <c:v>5.0569999999999995</c:v>
                </c:pt>
                <c:pt idx="502">
                  <c:v>5.1499999999999995</c:v>
                </c:pt>
                <c:pt idx="503">
                  <c:v>5.4300000000000024</c:v>
                </c:pt>
                <c:pt idx="504">
                  <c:v>5.777000000000001</c:v>
                </c:pt>
                <c:pt idx="505">
                  <c:v>6.0400000000000009</c:v>
                </c:pt>
                <c:pt idx="506">
                  <c:v>6.1079999999999846</c:v>
                </c:pt>
                <c:pt idx="507">
                  <c:v>6.048</c:v>
                </c:pt>
                <c:pt idx="508">
                  <c:v>6.0039999999999996</c:v>
                </c:pt>
                <c:pt idx="509">
                  <c:v>6.0509999999999975</c:v>
                </c:pt>
                <c:pt idx="510">
                  <c:v>6.9919999999999982</c:v>
                </c:pt>
                <c:pt idx="511">
                  <c:v>6.7189999999999985</c:v>
                </c:pt>
                <c:pt idx="512">
                  <c:v>6.705000000000001</c:v>
                </c:pt>
                <c:pt idx="513">
                  <c:v>6.5539999999999985</c:v>
                </c:pt>
                <c:pt idx="514">
                  <c:v>6.3660000000000005</c:v>
                </c:pt>
                <c:pt idx="515">
                  <c:v>6.3159999999999945</c:v>
                </c:pt>
                <c:pt idx="516">
                  <c:v>5.9860000000000024</c:v>
                </c:pt>
                <c:pt idx="517">
                  <c:v>5.985999999999998</c:v>
                </c:pt>
                <c:pt idx="518">
                  <c:v>5.9940000000000015</c:v>
                </c:pt>
                <c:pt idx="519">
                  <c:v>5.9959999999999969</c:v>
                </c:pt>
                <c:pt idx="520">
                  <c:v>5.9639999999999995</c:v>
                </c:pt>
                <c:pt idx="521">
                  <c:v>5.8760000000000012</c:v>
                </c:pt>
                <c:pt idx="522">
                  <c:v>5.873999999999997</c:v>
                </c:pt>
                <c:pt idx="523">
                  <c:v>5.8679999999999835</c:v>
                </c:pt>
                <c:pt idx="524">
                  <c:v>5.5580000000000007</c:v>
                </c:pt>
                <c:pt idx="525">
                  <c:v>5.5380000000000029</c:v>
                </c:pt>
                <c:pt idx="526">
                  <c:v>5.5120000000000005</c:v>
                </c:pt>
                <c:pt idx="527">
                  <c:v>5.5269999999999975</c:v>
                </c:pt>
                <c:pt idx="528">
                  <c:v>5.6610000000000005</c:v>
                </c:pt>
                <c:pt idx="529">
                  <c:v>5.6979999999999862</c:v>
                </c:pt>
                <c:pt idx="530">
                  <c:v>6.0289999999999955</c:v>
                </c:pt>
                <c:pt idx="531">
                  <c:v>6.4029999999999987</c:v>
                </c:pt>
                <c:pt idx="532">
                  <c:v>6.4040000000000008</c:v>
                </c:pt>
                <c:pt idx="533">
                  <c:v>6.7329999999999979</c:v>
                </c:pt>
                <c:pt idx="534">
                  <c:v>6.8579999999999846</c:v>
                </c:pt>
                <c:pt idx="535">
                  <c:v>7.269000000000001</c:v>
                </c:pt>
                <c:pt idx="536">
                  <c:v>7.4949999999999966</c:v>
                </c:pt>
                <c:pt idx="537">
                  <c:v>8.1469999999999985</c:v>
                </c:pt>
                <c:pt idx="538">
                  <c:v>8.2370000000000019</c:v>
                </c:pt>
                <c:pt idx="539">
                  <c:v>7.7879999999999985</c:v>
                </c:pt>
                <c:pt idx="540">
                  <c:v>7.8330000000000011</c:v>
                </c:pt>
                <c:pt idx="541">
                  <c:v>7.6009999999999955</c:v>
                </c:pt>
                <c:pt idx="542">
                  <c:v>7.3390000000000022</c:v>
                </c:pt>
                <c:pt idx="543">
                  <c:v>6.8959999999999955</c:v>
                </c:pt>
                <c:pt idx="544">
                  <c:v>6.9649999999999945</c:v>
                </c:pt>
                <c:pt idx="545">
                  <c:v>6.8100000000000005</c:v>
                </c:pt>
                <c:pt idx="546">
                  <c:v>6.5419999999999989</c:v>
                </c:pt>
                <c:pt idx="547">
                  <c:v>5.6499999999999995</c:v>
                </c:pt>
                <c:pt idx="548">
                  <c:v>6.0749999999999975</c:v>
                </c:pt>
                <c:pt idx="549">
                  <c:v>6.0199999999999987</c:v>
                </c:pt>
                <c:pt idx="550">
                  <c:v>5.8190000000000008</c:v>
                </c:pt>
                <c:pt idx="551">
                  <c:v>5.8129999999999855</c:v>
                </c:pt>
                <c:pt idx="552">
                  <c:v>5.8849999999999945</c:v>
                </c:pt>
                <c:pt idx="553">
                  <c:v>6.0589999999999966</c:v>
                </c:pt>
                <c:pt idx="554">
                  <c:v>6.17</c:v>
                </c:pt>
                <c:pt idx="555">
                  <c:v>6.7169999999999996</c:v>
                </c:pt>
                <c:pt idx="556">
                  <c:v>7.1169999999999956</c:v>
                </c:pt>
                <c:pt idx="557">
                  <c:v>6.9809999999999972</c:v>
                </c:pt>
                <c:pt idx="558">
                  <c:v>6.8939999999999975</c:v>
                </c:pt>
                <c:pt idx="559">
                  <c:v>6.8549999999999853</c:v>
                </c:pt>
                <c:pt idx="560">
                  <c:v>6.7949999999999955</c:v>
                </c:pt>
                <c:pt idx="561">
                  <c:v>6.7689999999999975</c:v>
                </c:pt>
                <c:pt idx="562">
                  <c:v>6.6839999999999975</c:v>
                </c:pt>
                <c:pt idx="563">
                  <c:v>6.7169999999999996</c:v>
                </c:pt>
                <c:pt idx="564">
                  <c:v>6.7010000000000014</c:v>
                </c:pt>
                <c:pt idx="565">
                  <c:v>6.6800000000000015</c:v>
                </c:pt>
                <c:pt idx="566">
                  <c:v>6.5910000000000002</c:v>
                </c:pt>
                <c:pt idx="567">
                  <c:v>6.3599999999999985</c:v>
                </c:pt>
                <c:pt idx="568">
                  <c:v>6.3159999999999945</c:v>
                </c:pt>
                <c:pt idx="569">
                  <c:v>6.8579999999999846</c:v>
                </c:pt>
                <c:pt idx="570">
                  <c:v>6.8919999999999995</c:v>
                </c:pt>
                <c:pt idx="571">
                  <c:v>6.9430000000000014</c:v>
                </c:pt>
                <c:pt idx="572">
                  <c:v>6.3069999999999995</c:v>
                </c:pt>
                <c:pt idx="573">
                  <c:v>6.278999999999999</c:v>
                </c:pt>
                <c:pt idx="574">
                  <c:v>5.7719999999999994</c:v>
                </c:pt>
                <c:pt idx="575">
                  <c:v>5.5659999999999945</c:v>
                </c:pt>
                <c:pt idx="576">
                  <c:v>5.6160000000000005</c:v>
                </c:pt>
                <c:pt idx="577">
                  <c:v>5.6439999999999975</c:v>
                </c:pt>
                <c:pt idx="578">
                  <c:v>5.6689999999999845</c:v>
                </c:pt>
                <c:pt idx="579">
                  <c:v>5.6679999999999815</c:v>
                </c:pt>
                <c:pt idx="580">
                  <c:v>5.7020000000000026</c:v>
                </c:pt>
                <c:pt idx="581">
                  <c:v>5.4499999999999993</c:v>
                </c:pt>
                <c:pt idx="582">
                  <c:v>5.3209999999999855</c:v>
                </c:pt>
                <c:pt idx="583">
                  <c:v>5.2410000000000023</c:v>
                </c:pt>
                <c:pt idx="584">
                  <c:v>5.3069999999999995</c:v>
                </c:pt>
                <c:pt idx="585">
                  <c:v>5.9230000000000027</c:v>
                </c:pt>
                <c:pt idx="586">
                  <c:v>5.9690000000000021</c:v>
                </c:pt>
                <c:pt idx="587">
                  <c:v>7.4390000000000134</c:v>
                </c:pt>
                <c:pt idx="588">
                  <c:v>7.1069999999999975</c:v>
                </c:pt>
                <c:pt idx="589">
                  <c:v>6.3350000000000017</c:v>
                </c:pt>
                <c:pt idx="590">
                  <c:v>6.1069999999999975</c:v>
                </c:pt>
                <c:pt idx="591">
                  <c:v>6.3549999999999827</c:v>
                </c:pt>
                <c:pt idx="592">
                  <c:v>6.5110000000000001</c:v>
                </c:pt>
                <c:pt idx="593">
                  <c:v>6.3219999999999965</c:v>
                </c:pt>
                <c:pt idx="594">
                  <c:v>6.3219999999999965</c:v>
                </c:pt>
                <c:pt idx="595">
                  <c:v>6.3229999999999862</c:v>
                </c:pt>
                <c:pt idx="596">
                  <c:v>6.1610000000000005</c:v>
                </c:pt>
                <c:pt idx="597">
                  <c:v>6.1060000000000025</c:v>
                </c:pt>
                <c:pt idx="598">
                  <c:v>5.9539999999999971</c:v>
                </c:pt>
                <c:pt idx="599">
                  <c:v>5.8449999999999855</c:v>
                </c:pt>
                <c:pt idx="600">
                  <c:v>5.7719999999999994</c:v>
                </c:pt>
                <c:pt idx="601">
                  <c:v>5.8260000000000005</c:v>
                </c:pt>
                <c:pt idx="602">
                  <c:v>5.6349999999999945</c:v>
                </c:pt>
                <c:pt idx="603">
                  <c:v>5.2049999999999965</c:v>
                </c:pt>
                <c:pt idx="604">
                  <c:v>5.3249999999999833</c:v>
                </c:pt>
                <c:pt idx="605">
                  <c:v>5.4320000000000004</c:v>
                </c:pt>
                <c:pt idx="606">
                  <c:v>5.3480000000000016</c:v>
                </c:pt>
                <c:pt idx="607">
                  <c:v>5.2249999999999845</c:v>
                </c:pt>
                <c:pt idx="608">
                  <c:v>5.0010000000000021</c:v>
                </c:pt>
                <c:pt idx="609">
                  <c:v>5.0009999999999977</c:v>
                </c:pt>
                <c:pt idx="610">
                  <c:v>4.6619999999999955</c:v>
                </c:pt>
                <c:pt idx="611">
                  <c:v>4.4729999999999981</c:v>
                </c:pt>
                <c:pt idx="612">
                  <c:v>4.3199999999999985</c:v>
                </c:pt>
                <c:pt idx="613">
                  <c:v>4.3780000000000019</c:v>
                </c:pt>
                <c:pt idx="614">
                  <c:v>4.1669999999999945</c:v>
                </c:pt>
                <c:pt idx="615">
                  <c:v>4.1860000000000008</c:v>
                </c:pt>
                <c:pt idx="616">
                  <c:v>4.5039999999999996</c:v>
                </c:pt>
                <c:pt idx="617">
                  <c:v>4.5279999999999845</c:v>
                </c:pt>
                <c:pt idx="618">
                  <c:v>4.9249999999999945</c:v>
                </c:pt>
                <c:pt idx="619">
                  <c:v>4.6449999999999845</c:v>
                </c:pt>
                <c:pt idx="620">
                  <c:v>4.6149999999999807</c:v>
                </c:pt>
                <c:pt idx="621">
                  <c:v>4.375</c:v>
                </c:pt>
                <c:pt idx="622">
                  <c:v>4.3030000000000035</c:v>
                </c:pt>
                <c:pt idx="623">
                  <c:v>4.7260000000000035</c:v>
                </c:pt>
                <c:pt idx="624">
                  <c:v>4.6019999999999985</c:v>
                </c:pt>
                <c:pt idx="625">
                  <c:v>4.4940000000000015</c:v>
                </c:pt>
                <c:pt idx="626">
                  <c:v>4.5639999999999965</c:v>
                </c:pt>
                <c:pt idx="627">
                  <c:v>4.4439999999999964</c:v>
                </c:pt>
                <c:pt idx="628">
                  <c:v>4.5069999999999988</c:v>
                </c:pt>
                <c:pt idx="629">
                  <c:v>4.6770000000000005</c:v>
                </c:pt>
                <c:pt idx="630">
                  <c:v>4.6619999999999955</c:v>
                </c:pt>
                <c:pt idx="631">
                  <c:v>4.4749999999999979</c:v>
                </c:pt>
                <c:pt idx="632">
                  <c:v>3.9099999999999997</c:v>
                </c:pt>
                <c:pt idx="633">
                  <c:v>4.1400000000000059</c:v>
                </c:pt>
                <c:pt idx="634">
                  <c:v>4.0120000000000005</c:v>
                </c:pt>
                <c:pt idx="635">
                  <c:v>3.913000000000002</c:v>
                </c:pt>
                <c:pt idx="636">
                  <c:v>3.9090000000000025</c:v>
                </c:pt>
                <c:pt idx="637">
                  <c:v>3.8610000000000033</c:v>
                </c:pt>
                <c:pt idx="638">
                  <c:v>3.7880000000000011</c:v>
                </c:pt>
                <c:pt idx="639">
                  <c:v>3.9250000000000047</c:v>
                </c:pt>
                <c:pt idx="640">
                  <c:v>4.0639999999999965</c:v>
                </c:pt>
                <c:pt idx="641">
                  <c:v>4.2189999999999985</c:v>
                </c:pt>
                <c:pt idx="642">
                  <c:v>4.2709999999999981</c:v>
                </c:pt>
                <c:pt idx="643">
                  <c:v>4.2459999999999987</c:v>
                </c:pt>
                <c:pt idx="644">
                  <c:v>4.2130000000000001</c:v>
                </c:pt>
                <c:pt idx="645">
                  <c:v>4.2819999999999991</c:v>
                </c:pt>
                <c:pt idx="646">
                  <c:v>4.3039999999999985</c:v>
                </c:pt>
                <c:pt idx="647">
                  <c:v>4.3129999999999855</c:v>
                </c:pt>
                <c:pt idx="648">
                  <c:v>4.2479999999999976</c:v>
                </c:pt>
                <c:pt idx="649">
                  <c:v>4.2599999999999971</c:v>
                </c:pt>
                <c:pt idx="650">
                  <c:v>4.2039999999999988</c:v>
                </c:pt>
                <c:pt idx="651">
                  <c:v>4.1319999999999979</c:v>
                </c:pt>
                <c:pt idx="652">
                  <c:v>4.1379999999999955</c:v>
                </c:pt>
                <c:pt idx="653">
                  <c:v>4.2300000000000004</c:v>
                </c:pt>
                <c:pt idx="654">
                  <c:v>4.2779999999999996</c:v>
                </c:pt>
                <c:pt idx="655">
                  <c:v>4.3669999999999956</c:v>
                </c:pt>
                <c:pt idx="656">
                  <c:v>4.3760000000000021</c:v>
                </c:pt>
                <c:pt idx="657">
                  <c:v>4.6430000000000016</c:v>
                </c:pt>
                <c:pt idx="658">
                  <c:v>4.6649999999999769</c:v>
                </c:pt>
                <c:pt idx="659">
                  <c:v>4.6839999999999975</c:v>
                </c:pt>
                <c:pt idx="660">
                  <c:v>4.7019999999999973</c:v>
                </c:pt>
                <c:pt idx="661">
                  <c:v>4.6669999999999945</c:v>
                </c:pt>
                <c:pt idx="662">
                  <c:v>4.4750000000000023</c:v>
                </c:pt>
                <c:pt idx="663">
                  <c:v>4.4220000000000015</c:v>
                </c:pt>
                <c:pt idx="664">
                  <c:v>4.335</c:v>
                </c:pt>
                <c:pt idx="665">
                  <c:v>3.9369999999999967</c:v>
                </c:pt>
                <c:pt idx="666">
                  <c:v>3.8439999999999985</c:v>
                </c:pt>
                <c:pt idx="667">
                  <c:v>3.7089999999999992</c:v>
                </c:pt>
                <c:pt idx="668">
                  <c:v>3.4439999999999982</c:v>
                </c:pt>
                <c:pt idx="669">
                  <c:v>3.4649999999999981</c:v>
                </c:pt>
                <c:pt idx="670">
                  <c:v>3.3899999999999997</c:v>
                </c:pt>
                <c:pt idx="671">
                  <c:v>3.2980000000000009</c:v>
                </c:pt>
                <c:pt idx="672">
                  <c:v>3.2280000000000002</c:v>
                </c:pt>
                <c:pt idx="673">
                  <c:v>3.1590000000000007</c:v>
                </c:pt>
                <c:pt idx="674">
                  <c:v>3.1470000000000042</c:v>
                </c:pt>
                <c:pt idx="675">
                  <c:v>3.0819999999999981</c:v>
                </c:pt>
                <c:pt idx="676">
                  <c:v>3.0089999999999995</c:v>
                </c:pt>
                <c:pt idx="677">
                  <c:v>2.8679999999999994</c:v>
                </c:pt>
                <c:pt idx="678">
                  <c:v>2.8789999999999987</c:v>
                </c:pt>
                <c:pt idx="679">
                  <c:v>2.5649999999999995</c:v>
                </c:pt>
                <c:pt idx="680">
                  <c:v>2.1870000000000012</c:v>
                </c:pt>
                <c:pt idx="681">
                  <c:v>2.1329999999999978</c:v>
                </c:pt>
                <c:pt idx="682">
                  <c:v>2.3509999999999978</c:v>
                </c:pt>
                <c:pt idx="683">
                  <c:v>2.4389999999999987</c:v>
                </c:pt>
                <c:pt idx="684">
                  <c:v>2.7200000000000042</c:v>
                </c:pt>
                <c:pt idx="685">
                  <c:v>2.759999999999998</c:v>
                </c:pt>
                <c:pt idx="686">
                  <c:v>2.7800000000000002</c:v>
                </c:pt>
                <c:pt idx="687">
                  <c:v>3.1000000000000005</c:v>
                </c:pt>
                <c:pt idx="688">
                  <c:v>2.9699999999999998</c:v>
                </c:pt>
                <c:pt idx="689">
                  <c:v>2.8799999999999977</c:v>
                </c:pt>
                <c:pt idx="690">
                  <c:v>2.8799999999999977</c:v>
                </c:pt>
                <c:pt idx="691">
                  <c:v>2.8399999999999967</c:v>
                </c:pt>
                <c:pt idx="692">
                  <c:v>2.849999999999997</c:v>
                </c:pt>
                <c:pt idx="693">
                  <c:v>2.849999999999997</c:v>
                </c:pt>
                <c:pt idx="694">
                  <c:v>2.9599999999999977</c:v>
                </c:pt>
                <c:pt idx="695">
                  <c:v>3.0399999999999983</c:v>
                </c:pt>
                <c:pt idx="696">
                  <c:v>3.1880000000000002</c:v>
                </c:pt>
                <c:pt idx="697">
                  <c:v>3.5370000000000035</c:v>
                </c:pt>
                <c:pt idx="698">
                  <c:v>3.6180000000000008</c:v>
                </c:pt>
                <c:pt idx="699">
                  <c:v>3.6959999999999971</c:v>
                </c:pt>
                <c:pt idx="700">
                  <c:v>3.8080000000000025</c:v>
                </c:pt>
                <c:pt idx="701">
                  <c:v>3.7159999999999993</c:v>
                </c:pt>
                <c:pt idx="702">
                  <c:v>3.4590000000000027</c:v>
                </c:pt>
                <c:pt idx="703">
                  <c:v>3.0909999999999993</c:v>
                </c:pt>
                <c:pt idx="704">
                  <c:v>2.8409999999999997</c:v>
                </c:pt>
                <c:pt idx="705">
                  <c:v>2.9849999999999981</c:v>
                </c:pt>
                <c:pt idx="706">
                  <c:v>2.7990000000000004</c:v>
                </c:pt>
                <c:pt idx="707">
                  <c:v>2.6420000000000021</c:v>
                </c:pt>
                <c:pt idx="708">
                  <c:v>2.4129999999999967</c:v>
                </c:pt>
                <c:pt idx="709">
                  <c:v>2.5209999999999999</c:v>
                </c:pt>
                <c:pt idx="710">
                  <c:v>2.4770000000000003</c:v>
                </c:pt>
                <c:pt idx="711">
                  <c:v>2.4459999999999971</c:v>
                </c:pt>
                <c:pt idx="712">
                  <c:v>2.3219999999999987</c:v>
                </c:pt>
                <c:pt idx="713">
                  <c:v>2.2719999999999985</c:v>
                </c:pt>
                <c:pt idx="714">
                  <c:v>2.4029999999999987</c:v>
                </c:pt>
                <c:pt idx="715">
                  <c:v>2.5109999999999997</c:v>
                </c:pt>
                <c:pt idx="716">
                  <c:v>2.6169999999999978</c:v>
                </c:pt>
                <c:pt idx="717">
                  <c:v>2.8719999999999977</c:v>
                </c:pt>
                <c:pt idx="718">
                  <c:v>3.3080000000000043</c:v>
                </c:pt>
                <c:pt idx="719">
                  <c:v>3.3509999999999973</c:v>
                </c:pt>
                <c:pt idx="720">
                  <c:v>3.2380000000000031</c:v>
                </c:pt>
                <c:pt idx="721">
                  <c:v>3.2330000000000014</c:v>
                </c:pt>
                <c:pt idx="722">
                  <c:v>3.1909999999999972</c:v>
                </c:pt>
                <c:pt idx="723">
                  <c:v>3.1459999999999999</c:v>
                </c:pt>
                <c:pt idx="724">
                  <c:v>3.1369999999999987</c:v>
                </c:pt>
                <c:pt idx="725">
                  <c:v>2.990999999999997</c:v>
                </c:pt>
                <c:pt idx="726">
                  <c:v>3.3489999999999975</c:v>
                </c:pt>
                <c:pt idx="727">
                  <c:v>3.266</c:v>
                </c:pt>
                <c:pt idx="728">
                  <c:v>3.2960000000000007</c:v>
                </c:pt>
                <c:pt idx="729">
                  <c:v>3.1979999999999986</c:v>
                </c:pt>
                <c:pt idx="730">
                  <c:v>3.1020000000000003</c:v>
                </c:pt>
                <c:pt idx="731">
                  <c:v>3.1109999999999971</c:v>
                </c:pt>
                <c:pt idx="732">
                  <c:v>2.9829999999999979</c:v>
                </c:pt>
                <c:pt idx="733">
                  <c:v>2.7950000000000008</c:v>
                </c:pt>
                <c:pt idx="734">
                  <c:v>2.7030000000000052</c:v>
                </c:pt>
                <c:pt idx="735">
                  <c:v>2.6119999999999997</c:v>
                </c:pt>
                <c:pt idx="736">
                  <c:v>2.6610000000000031</c:v>
                </c:pt>
                <c:pt idx="737">
                  <c:v>2.6290000000000013</c:v>
                </c:pt>
                <c:pt idx="738">
                  <c:v>2.8519999999999968</c:v>
                </c:pt>
                <c:pt idx="739">
                  <c:v>2.7850000000000001</c:v>
                </c:pt>
                <c:pt idx="740">
                  <c:v>2.7780000000000005</c:v>
                </c:pt>
                <c:pt idx="741">
                  <c:v>2.9349999999999987</c:v>
                </c:pt>
                <c:pt idx="742">
                  <c:v>2.6659999999999995</c:v>
                </c:pt>
                <c:pt idx="743">
                  <c:v>2.5859999999999994</c:v>
                </c:pt>
                <c:pt idx="744">
                  <c:v>2.5380000000000003</c:v>
                </c:pt>
                <c:pt idx="745">
                  <c:v>2.5059999999999993</c:v>
                </c:pt>
                <c:pt idx="746">
                  <c:v>2.5309999999999988</c:v>
                </c:pt>
                <c:pt idx="747">
                  <c:v>2.4799999999999978</c:v>
                </c:pt>
                <c:pt idx="748">
                  <c:v>2.6020000000000021</c:v>
                </c:pt>
                <c:pt idx="749">
                  <c:v>2.62</c:v>
                </c:pt>
                <c:pt idx="750">
                  <c:v>2.782</c:v>
                </c:pt>
                <c:pt idx="751">
                  <c:v>2.6969999999999983</c:v>
                </c:pt>
                <c:pt idx="752">
                  <c:v>2.7050000000000018</c:v>
                </c:pt>
                <c:pt idx="753">
                  <c:v>2.9310000000000027</c:v>
                </c:pt>
                <c:pt idx="754">
                  <c:v>3.0749999999999997</c:v>
                </c:pt>
                <c:pt idx="755">
                  <c:v>3.0509999999999993</c:v>
                </c:pt>
                <c:pt idx="756">
                  <c:v>2.8979999999999997</c:v>
                </c:pt>
                <c:pt idx="757">
                  <c:v>2.8529999999999927</c:v>
                </c:pt>
                <c:pt idx="758">
                  <c:v>3.0749999999999997</c:v>
                </c:pt>
                <c:pt idx="759">
                  <c:v>3.1090000000000018</c:v>
                </c:pt>
                <c:pt idx="760">
                  <c:v>3.0370000000000008</c:v>
                </c:pt>
                <c:pt idx="761">
                  <c:v>3.0059999999999976</c:v>
                </c:pt>
                <c:pt idx="762">
                  <c:v>3.0209999999999981</c:v>
                </c:pt>
                <c:pt idx="763">
                  <c:v>2.9200000000000026</c:v>
                </c:pt>
                <c:pt idx="764">
                  <c:v>2.4900000000000007</c:v>
                </c:pt>
                <c:pt idx="765">
                  <c:v>2.3429999999999973</c:v>
                </c:pt>
                <c:pt idx="766">
                  <c:v>2.4440000000000017</c:v>
                </c:pt>
                <c:pt idx="767">
                  <c:v>2.6659999999999995</c:v>
                </c:pt>
                <c:pt idx="768">
                  <c:v>2.7590000000000003</c:v>
                </c:pt>
                <c:pt idx="769">
                  <c:v>2.4979999999999998</c:v>
                </c:pt>
                <c:pt idx="770">
                  <c:v>2.3749999999999978</c:v>
                </c:pt>
                <c:pt idx="771">
                  <c:v>2.258</c:v>
                </c:pt>
                <c:pt idx="772">
                  <c:v>1.9479999999999946</c:v>
                </c:pt>
                <c:pt idx="773">
                  <c:v>2.0649999999999982</c:v>
                </c:pt>
                <c:pt idx="774">
                  <c:v>2.0969999999999978</c:v>
                </c:pt>
                <c:pt idx="775">
                  <c:v>2.077</c:v>
                </c:pt>
                <c:pt idx="776">
                  <c:v>1.8900000000000021</c:v>
                </c:pt>
                <c:pt idx="777">
                  <c:v>1.6769999999999996</c:v>
                </c:pt>
                <c:pt idx="778">
                  <c:v>1.6029999999999978</c:v>
                </c:pt>
                <c:pt idx="779">
                  <c:v>1.6019999999999914</c:v>
                </c:pt>
                <c:pt idx="780">
                  <c:v>1.6110000000000024</c:v>
                </c:pt>
                <c:pt idx="781">
                  <c:v>1.6489999999999978</c:v>
                </c:pt>
                <c:pt idx="782">
                  <c:v>1.6500000000000021</c:v>
                </c:pt>
                <c:pt idx="783">
                  <c:v>1.6239999999999943</c:v>
                </c:pt>
                <c:pt idx="784">
                  <c:v>1.6229999999999958</c:v>
                </c:pt>
                <c:pt idx="785">
                  <c:v>1.7089999999999956</c:v>
                </c:pt>
                <c:pt idx="786">
                  <c:v>1.727000000000003</c:v>
                </c:pt>
                <c:pt idx="787">
                  <c:v>1.8019999999999909</c:v>
                </c:pt>
                <c:pt idx="788">
                  <c:v>1.7109999999999954</c:v>
                </c:pt>
                <c:pt idx="789">
                  <c:v>1.4480000000000004</c:v>
                </c:pt>
                <c:pt idx="790">
                  <c:v>1.4889999999999932</c:v>
                </c:pt>
                <c:pt idx="791">
                  <c:v>1.5470000000000006</c:v>
                </c:pt>
                <c:pt idx="792">
                  <c:v>1.7209999999999941</c:v>
                </c:pt>
                <c:pt idx="793">
                  <c:v>1.8839999999999923</c:v>
                </c:pt>
                <c:pt idx="794">
                  <c:v>1.8599999999999945</c:v>
                </c:pt>
                <c:pt idx="795">
                  <c:v>1.9470000000000021</c:v>
                </c:pt>
                <c:pt idx="796">
                  <c:v>1.8910000000000027</c:v>
                </c:pt>
                <c:pt idx="797">
                  <c:v>2.0470000000000041</c:v>
                </c:pt>
                <c:pt idx="798">
                  <c:v>2.1139999999999981</c:v>
                </c:pt>
                <c:pt idx="799">
                  <c:v>2.0940000000000003</c:v>
                </c:pt>
                <c:pt idx="800">
                  <c:v>1.9359999999999959</c:v>
                </c:pt>
                <c:pt idx="801">
                  <c:v>1.8829999999999978</c:v>
                </c:pt>
                <c:pt idx="802">
                  <c:v>1.9940000000000069</c:v>
                </c:pt>
                <c:pt idx="803">
                  <c:v>2.1710000000000029</c:v>
                </c:pt>
                <c:pt idx="804">
                  <c:v>2.2219999999999995</c:v>
                </c:pt>
                <c:pt idx="805">
                  <c:v>2.0649999999999982</c:v>
                </c:pt>
                <c:pt idx="806">
                  <c:v>2.0429999999999993</c:v>
                </c:pt>
                <c:pt idx="807">
                  <c:v>2.0530000000000026</c:v>
                </c:pt>
                <c:pt idx="808">
                  <c:v>2.0800000000000018</c:v>
                </c:pt>
                <c:pt idx="809">
                  <c:v>2.2699999999999991</c:v>
                </c:pt>
                <c:pt idx="810">
                  <c:v>2.1779999999999999</c:v>
                </c:pt>
                <c:pt idx="811">
                  <c:v>1.9189999999999996</c:v>
                </c:pt>
                <c:pt idx="812">
                  <c:v>1.727000000000003</c:v>
                </c:pt>
                <c:pt idx="813">
                  <c:v>1.4950000000000019</c:v>
                </c:pt>
                <c:pt idx="814">
                  <c:v>1.5939999999999928</c:v>
                </c:pt>
                <c:pt idx="815">
                  <c:v>1.6789999999999994</c:v>
                </c:pt>
                <c:pt idx="816">
                  <c:v>1.6549999999999976</c:v>
                </c:pt>
                <c:pt idx="817">
                  <c:v>1.6539999999999955</c:v>
                </c:pt>
                <c:pt idx="818">
                  <c:v>1.5039999999999916</c:v>
                </c:pt>
                <c:pt idx="819">
                  <c:v>1.2669999999999961</c:v>
                </c:pt>
                <c:pt idx="820">
                  <c:v>1.276000000000002</c:v>
                </c:pt>
                <c:pt idx="821">
                  <c:v>1.2029999999999932</c:v>
                </c:pt>
                <c:pt idx="822">
                  <c:v>1.3160000000000021</c:v>
                </c:pt>
                <c:pt idx="823">
                  <c:v>1.4660000000000029</c:v>
                </c:pt>
                <c:pt idx="824">
                  <c:v>1.4400000000000013</c:v>
                </c:pt>
                <c:pt idx="825">
                  <c:v>1.3980000000000021</c:v>
                </c:pt>
                <c:pt idx="826">
                  <c:v>1.4040000000000008</c:v>
                </c:pt>
                <c:pt idx="827">
                  <c:v>1.3359999999999943</c:v>
                </c:pt>
                <c:pt idx="828">
                  <c:v>2.7449999999999992</c:v>
                </c:pt>
                <c:pt idx="829">
                  <c:v>2.6029999999999998</c:v>
                </c:pt>
                <c:pt idx="830">
                  <c:v>2.6359999999999983</c:v>
                </c:pt>
                <c:pt idx="831">
                  <c:v>2.713000000000001</c:v>
                </c:pt>
                <c:pt idx="832">
                  <c:v>2.6559999999999997</c:v>
                </c:pt>
                <c:pt idx="833">
                  <c:v>2.6190000000000024</c:v>
                </c:pt>
                <c:pt idx="834">
                  <c:v>2.5879999999999992</c:v>
                </c:pt>
                <c:pt idx="835">
                  <c:v>2.5570000000000004</c:v>
                </c:pt>
                <c:pt idx="836">
                  <c:v>2.5009999999999981</c:v>
                </c:pt>
                <c:pt idx="837">
                  <c:v>2.5839999999999996</c:v>
                </c:pt>
                <c:pt idx="838">
                  <c:v>2.6829999999999998</c:v>
                </c:pt>
                <c:pt idx="839">
                  <c:v>2.6849999999999996</c:v>
                </c:pt>
                <c:pt idx="840">
                  <c:v>2.6949999999999985</c:v>
                </c:pt>
                <c:pt idx="841">
                  <c:v>2.6770000000000005</c:v>
                </c:pt>
                <c:pt idx="842">
                  <c:v>2.658999999999998</c:v>
                </c:pt>
                <c:pt idx="843">
                  <c:v>2.6080000000000014</c:v>
                </c:pt>
                <c:pt idx="844">
                  <c:v>2.4229999999999974</c:v>
                </c:pt>
                <c:pt idx="845">
                  <c:v>2.4270000000000014</c:v>
                </c:pt>
                <c:pt idx="846">
                  <c:v>2.3940000000000028</c:v>
                </c:pt>
                <c:pt idx="847">
                  <c:v>2.3249999999999993</c:v>
                </c:pt>
                <c:pt idx="848">
                  <c:v>2.3079999999999989</c:v>
                </c:pt>
                <c:pt idx="849">
                  <c:v>2.3079999999999989</c:v>
                </c:pt>
                <c:pt idx="850">
                  <c:v>2.3080000000000034</c:v>
                </c:pt>
                <c:pt idx="851">
                  <c:v>2.4290000000000007</c:v>
                </c:pt>
                <c:pt idx="852">
                  <c:v>2.4539999999999997</c:v>
                </c:pt>
                <c:pt idx="853">
                  <c:v>2.4380000000000024</c:v>
                </c:pt>
                <c:pt idx="854">
                  <c:v>2.3229999999999977</c:v>
                </c:pt>
                <c:pt idx="855">
                  <c:v>2.1840000000000002</c:v>
                </c:pt>
                <c:pt idx="856">
                  <c:v>2.2240000000000002</c:v>
                </c:pt>
                <c:pt idx="857">
                  <c:v>2.2210000000000019</c:v>
                </c:pt>
                <c:pt idx="858">
                  <c:v>2.2429999999999994</c:v>
                </c:pt>
                <c:pt idx="859">
                  <c:v>2.0480000000000009</c:v>
                </c:pt>
                <c:pt idx="860">
                  <c:v>2.3219999999999987</c:v>
                </c:pt>
                <c:pt idx="861">
                  <c:v>2.2629999999999972</c:v>
                </c:pt>
                <c:pt idx="862">
                  <c:v>2.3559999999999977</c:v>
                </c:pt>
                <c:pt idx="863">
                  <c:v>2.5830000000000042</c:v>
                </c:pt>
                <c:pt idx="864">
                  <c:v>2.5239999999999982</c:v>
                </c:pt>
                <c:pt idx="865">
                  <c:v>2.5459999999999994</c:v>
                </c:pt>
                <c:pt idx="866">
                  <c:v>2.5620000000000021</c:v>
                </c:pt>
                <c:pt idx="867">
                  <c:v>2.923</c:v>
                </c:pt>
                <c:pt idx="868">
                  <c:v>2.6969999999999983</c:v>
                </c:pt>
                <c:pt idx="869">
                  <c:v>2.5570000000000004</c:v>
                </c:pt>
                <c:pt idx="870">
                  <c:v>2.5109999999999966</c:v>
                </c:pt>
                <c:pt idx="871">
                  <c:v>2.6249999999999982</c:v>
                </c:pt>
                <c:pt idx="872">
                  <c:v>2.5059999999999993</c:v>
                </c:pt>
                <c:pt idx="873">
                  <c:v>2.9459999999999997</c:v>
                </c:pt>
                <c:pt idx="874">
                  <c:v>3.3930000000000007</c:v>
                </c:pt>
                <c:pt idx="875">
                  <c:v>2.6019999999999976</c:v>
                </c:pt>
                <c:pt idx="876">
                  <c:v>2.7319999999999971</c:v>
                </c:pt>
                <c:pt idx="877">
                  <c:v>2.5970000000000004</c:v>
                </c:pt>
                <c:pt idx="878">
                  <c:v>2.6159999999999997</c:v>
                </c:pt>
                <c:pt idx="879">
                  <c:v>2.5790000000000024</c:v>
                </c:pt>
                <c:pt idx="880">
                  <c:v>2.5939999999999985</c:v>
                </c:pt>
                <c:pt idx="881">
                  <c:v>2.5470000000000015</c:v>
                </c:pt>
                <c:pt idx="882">
                  <c:v>2.5890000000000013</c:v>
                </c:pt>
                <c:pt idx="883">
                  <c:v>2.62</c:v>
                </c:pt>
                <c:pt idx="884">
                  <c:v>2.7810000000000001</c:v>
                </c:pt>
                <c:pt idx="885">
                  <c:v>2.8020000000000023</c:v>
                </c:pt>
                <c:pt idx="886">
                  <c:v>3.0130000000000035</c:v>
                </c:pt>
                <c:pt idx="887">
                  <c:v>2.9459999999999997</c:v>
                </c:pt>
                <c:pt idx="888">
                  <c:v>2.878999999999996</c:v>
                </c:pt>
                <c:pt idx="889">
                  <c:v>2.7200000000000042</c:v>
                </c:pt>
                <c:pt idx="890">
                  <c:v>1.923000000000004</c:v>
                </c:pt>
                <c:pt idx="891">
                  <c:v>2.1220000000000017</c:v>
                </c:pt>
                <c:pt idx="892">
                  <c:v>2.4519999999999977</c:v>
                </c:pt>
                <c:pt idx="893">
                  <c:v>2.5159999999999978</c:v>
                </c:pt>
                <c:pt idx="894">
                  <c:v>3.1920000000000037</c:v>
                </c:pt>
                <c:pt idx="895">
                  <c:v>3.7800000000000011</c:v>
                </c:pt>
                <c:pt idx="896">
                  <c:v>3.7640000000000042</c:v>
                </c:pt>
                <c:pt idx="897">
                  <c:v>2.984</c:v>
                </c:pt>
                <c:pt idx="898">
                  <c:v>2.9139999999999988</c:v>
                </c:pt>
                <c:pt idx="899">
                  <c:v>2.7360000000000007</c:v>
                </c:pt>
                <c:pt idx="900">
                  <c:v>2.8139999999999987</c:v>
                </c:pt>
                <c:pt idx="901">
                  <c:v>2.7299999999999982</c:v>
                </c:pt>
                <c:pt idx="902">
                  <c:v>2.629999999999999</c:v>
                </c:pt>
                <c:pt idx="903">
                  <c:v>2.5629999999999997</c:v>
                </c:pt>
                <c:pt idx="904">
                  <c:v>2.3819999999999997</c:v>
                </c:pt>
                <c:pt idx="905">
                  <c:v>2.1640000000000015</c:v>
                </c:pt>
                <c:pt idx="906">
                  <c:v>2.4259999999999993</c:v>
                </c:pt>
                <c:pt idx="907">
                  <c:v>2.5419999999999998</c:v>
                </c:pt>
                <c:pt idx="908">
                  <c:v>2.6339999999999986</c:v>
                </c:pt>
                <c:pt idx="909">
                  <c:v>2.6829999999999998</c:v>
                </c:pt>
                <c:pt idx="910">
                  <c:v>2.8679999999999994</c:v>
                </c:pt>
                <c:pt idx="911">
                  <c:v>2.6480000000000015</c:v>
                </c:pt>
                <c:pt idx="912">
                  <c:v>2.3489999999999998</c:v>
                </c:pt>
                <c:pt idx="913">
                  <c:v>2.1829999999999972</c:v>
                </c:pt>
                <c:pt idx="914">
                  <c:v>2.0649999999999982</c:v>
                </c:pt>
                <c:pt idx="915">
                  <c:v>2.0709999999999997</c:v>
                </c:pt>
                <c:pt idx="916">
                  <c:v>2.0290000000000008</c:v>
                </c:pt>
                <c:pt idx="917">
                  <c:v>2.2339999999999982</c:v>
                </c:pt>
                <c:pt idx="918">
                  <c:v>2.1950000000000003</c:v>
                </c:pt>
                <c:pt idx="919">
                  <c:v>2.0610000000000017</c:v>
                </c:pt>
                <c:pt idx="920">
                  <c:v>2.3059999999999987</c:v>
                </c:pt>
                <c:pt idx="921">
                  <c:v>1.9479999999999946</c:v>
                </c:pt>
                <c:pt idx="922">
                  <c:v>2.0119999999999987</c:v>
                </c:pt>
                <c:pt idx="923">
                  <c:v>1.9669999999999979</c:v>
                </c:pt>
                <c:pt idx="924">
                  <c:v>2.1270000000000042</c:v>
                </c:pt>
                <c:pt idx="925">
                  <c:v>2.2260000000000035</c:v>
                </c:pt>
                <c:pt idx="926">
                  <c:v>2.105999999999999</c:v>
                </c:pt>
                <c:pt idx="927">
                  <c:v>2.2319999999999984</c:v>
                </c:pt>
                <c:pt idx="928">
                  <c:v>2.2789999999999999</c:v>
                </c:pt>
                <c:pt idx="929">
                  <c:v>2.0080000000000009</c:v>
                </c:pt>
                <c:pt idx="930">
                  <c:v>1.9090000000000007</c:v>
                </c:pt>
                <c:pt idx="931">
                  <c:v>1.8599999999999945</c:v>
                </c:pt>
                <c:pt idx="932">
                  <c:v>1.8800000000000021</c:v>
                </c:pt>
                <c:pt idx="933">
                  <c:v>1.9470000000000021</c:v>
                </c:pt>
                <c:pt idx="934">
                  <c:v>2.1130000000000004</c:v>
                </c:pt>
                <c:pt idx="935">
                  <c:v>2.0539999999999958</c:v>
                </c:pt>
                <c:pt idx="936">
                  <c:v>2.0009999999999994</c:v>
                </c:pt>
                <c:pt idx="937">
                  <c:v>1.9479999999999946</c:v>
                </c:pt>
                <c:pt idx="938">
                  <c:v>1.7890000000000006</c:v>
                </c:pt>
                <c:pt idx="939">
                  <c:v>1.7199999999999898</c:v>
                </c:pt>
                <c:pt idx="940">
                  <c:v>1.7860000000000031</c:v>
                </c:pt>
                <c:pt idx="941">
                  <c:v>1.9450000000000021</c:v>
                </c:pt>
                <c:pt idx="942">
                  <c:v>2.0749999999999957</c:v>
                </c:pt>
                <c:pt idx="943">
                  <c:v>2.1130000000000004</c:v>
                </c:pt>
                <c:pt idx="944">
                  <c:v>2.157</c:v>
                </c:pt>
                <c:pt idx="945">
                  <c:v>2.1919999999999984</c:v>
                </c:pt>
                <c:pt idx="946">
                  <c:v>2.0679999999999992</c:v>
                </c:pt>
                <c:pt idx="947">
                  <c:v>1.9830000000000021</c:v>
                </c:pt>
                <c:pt idx="948">
                  <c:v>1.915</c:v>
                </c:pt>
                <c:pt idx="949">
                  <c:v>1.9669999999999979</c:v>
                </c:pt>
                <c:pt idx="950">
                  <c:v>1.9670000000000041</c:v>
                </c:pt>
                <c:pt idx="951">
                  <c:v>2.0480000000000009</c:v>
                </c:pt>
                <c:pt idx="952">
                  <c:v>2.0060000000000007</c:v>
                </c:pt>
                <c:pt idx="953">
                  <c:v>2.0309999999999997</c:v>
                </c:pt>
                <c:pt idx="954">
                  <c:v>2.1810000000000018</c:v>
                </c:pt>
                <c:pt idx="955">
                  <c:v>2.0029999999999988</c:v>
                </c:pt>
                <c:pt idx="956">
                  <c:v>2.0569999999999977</c:v>
                </c:pt>
                <c:pt idx="957">
                  <c:v>1.942999999999997</c:v>
                </c:pt>
                <c:pt idx="958">
                  <c:v>1.673</c:v>
                </c:pt>
                <c:pt idx="959">
                  <c:v>1.915</c:v>
                </c:pt>
                <c:pt idx="960">
                  <c:v>1.7880000000000029</c:v>
                </c:pt>
                <c:pt idx="961">
                  <c:v>1.7929999999999962</c:v>
                </c:pt>
                <c:pt idx="962">
                  <c:v>1.8710000000000004</c:v>
                </c:pt>
                <c:pt idx="963">
                  <c:v>1.6009999999999978</c:v>
                </c:pt>
                <c:pt idx="964">
                  <c:v>1.6480000000000021</c:v>
                </c:pt>
                <c:pt idx="965">
                  <c:v>1.5300000000000002</c:v>
                </c:pt>
                <c:pt idx="966">
                  <c:v>1.7969999999999957</c:v>
                </c:pt>
                <c:pt idx="967">
                  <c:v>1.9019999999999948</c:v>
                </c:pt>
                <c:pt idx="968">
                  <c:v>1.9900000000000073</c:v>
                </c:pt>
                <c:pt idx="969">
                  <c:v>1.8849999999999978</c:v>
                </c:pt>
                <c:pt idx="970">
                  <c:v>1.9340000000000042</c:v>
                </c:pt>
                <c:pt idx="971">
                  <c:v>1.8690000000000007</c:v>
                </c:pt>
                <c:pt idx="972">
                  <c:v>1.9959999999999978</c:v>
                </c:pt>
                <c:pt idx="973">
                  <c:v>2.0849999999999991</c:v>
                </c:pt>
                <c:pt idx="974">
                  <c:v>2.134999999999998</c:v>
                </c:pt>
                <c:pt idx="975">
                  <c:v>2.0029999999999988</c:v>
                </c:pt>
                <c:pt idx="976">
                  <c:v>2.1229999999999993</c:v>
                </c:pt>
                <c:pt idx="977">
                  <c:v>2.2370000000000001</c:v>
                </c:pt>
                <c:pt idx="978">
                  <c:v>2.3459999999999988</c:v>
                </c:pt>
                <c:pt idx="979">
                  <c:v>2.1209999999999996</c:v>
                </c:pt>
                <c:pt idx="980">
                  <c:v>2.2240000000000042</c:v>
                </c:pt>
                <c:pt idx="981">
                  <c:v>2.2929999999999984</c:v>
                </c:pt>
                <c:pt idx="982">
                  <c:v>2.2140000000000004</c:v>
                </c:pt>
                <c:pt idx="983">
                  <c:v>2.3529999999999927</c:v>
                </c:pt>
                <c:pt idx="984">
                  <c:v>2.1240000000000014</c:v>
                </c:pt>
                <c:pt idx="985">
                  <c:v>2.0500000000000007</c:v>
                </c:pt>
                <c:pt idx="986">
                  <c:v>2.1539999999999981</c:v>
                </c:pt>
                <c:pt idx="987">
                  <c:v>2.0819999999999972</c:v>
                </c:pt>
                <c:pt idx="988">
                  <c:v>2.0189999999999975</c:v>
                </c:pt>
                <c:pt idx="989">
                  <c:v>1.7870000000000008</c:v>
                </c:pt>
                <c:pt idx="990">
                  <c:v>2.0169999999999977</c:v>
                </c:pt>
                <c:pt idx="991">
                  <c:v>1.7470000000000008</c:v>
                </c:pt>
                <c:pt idx="992">
                  <c:v>2.1189999999999998</c:v>
                </c:pt>
                <c:pt idx="993">
                  <c:v>2.1600000000000019</c:v>
                </c:pt>
                <c:pt idx="994">
                  <c:v>2.1259999999999972</c:v>
                </c:pt>
                <c:pt idx="995">
                  <c:v>2.0839999999999992</c:v>
                </c:pt>
                <c:pt idx="996">
                  <c:v>1.9980000000000064</c:v>
                </c:pt>
                <c:pt idx="997">
                  <c:v>1.9460000000000073</c:v>
                </c:pt>
                <c:pt idx="998">
                  <c:v>1.9589999999999996</c:v>
                </c:pt>
                <c:pt idx="999">
                  <c:v>1.9749999999999979</c:v>
                </c:pt>
                <c:pt idx="1000">
                  <c:v>2.1229999999999993</c:v>
                </c:pt>
                <c:pt idx="1001">
                  <c:v>2.1670000000000051</c:v>
                </c:pt>
                <c:pt idx="1002">
                  <c:v>2.0619999999999994</c:v>
                </c:pt>
                <c:pt idx="1003">
                  <c:v>1.785000000000001</c:v>
                </c:pt>
                <c:pt idx="1004">
                  <c:v>2.4359999999999977</c:v>
                </c:pt>
                <c:pt idx="1005">
                  <c:v>2.3140000000000027</c:v>
                </c:pt>
                <c:pt idx="1006">
                  <c:v>2.387999999999999</c:v>
                </c:pt>
                <c:pt idx="1007">
                  <c:v>2.3009999999999975</c:v>
                </c:pt>
                <c:pt idx="1008">
                  <c:v>2.4239999999999995</c:v>
                </c:pt>
                <c:pt idx="1009">
                  <c:v>2.4129999999999967</c:v>
                </c:pt>
                <c:pt idx="1010">
                  <c:v>2.2299999999999986</c:v>
                </c:pt>
                <c:pt idx="1011">
                  <c:v>2.387999999999999</c:v>
                </c:pt>
                <c:pt idx="1012">
                  <c:v>2.2919999999999972</c:v>
                </c:pt>
                <c:pt idx="1013">
                  <c:v>2.2630000000000052</c:v>
                </c:pt>
                <c:pt idx="1014">
                  <c:v>2.1539999999999981</c:v>
                </c:pt>
                <c:pt idx="1015">
                  <c:v>2.1659999999999981</c:v>
                </c:pt>
                <c:pt idx="1016">
                  <c:v>2.2880000000000011</c:v>
                </c:pt>
                <c:pt idx="1017">
                  <c:v>2.4670000000000014</c:v>
                </c:pt>
                <c:pt idx="1018">
                  <c:v>2.669999999999999</c:v>
                </c:pt>
                <c:pt idx="1019">
                  <c:v>2.8409999999999997</c:v>
                </c:pt>
                <c:pt idx="1020">
                  <c:v>3.1800000000000006</c:v>
                </c:pt>
                <c:pt idx="1021">
                  <c:v>3.3119999999999967</c:v>
                </c:pt>
                <c:pt idx="1022">
                  <c:v>3.0699999999999994</c:v>
                </c:pt>
                <c:pt idx="1023">
                  <c:v>2.7200000000000042</c:v>
                </c:pt>
                <c:pt idx="1024">
                  <c:v>2.6900000000000013</c:v>
                </c:pt>
                <c:pt idx="1025">
                  <c:v>2.6389999999999998</c:v>
                </c:pt>
                <c:pt idx="1026">
                  <c:v>2.5999999999999979</c:v>
                </c:pt>
                <c:pt idx="1027">
                  <c:v>2.4699999999999989</c:v>
                </c:pt>
                <c:pt idx="1028">
                  <c:v>2.3339999999999987</c:v>
                </c:pt>
                <c:pt idx="1029">
                  <c:v>2.4309999999999987</c:v>
                </c:pt>
                <c:pt idx="1030">
                  <c:v>2.5099999999999989</c:v>
                </c:pt>
                <c:pt idx="1031">
                  <c:v>2.719999999999998</c:v>
                </c:pt>
                <c:pt idx="1032">
                  <c:v>2.62</c:v>
                </c:pt>
                <c:pt idx="1033">
                  <c:v>2.6100000000000008</c:v>
                </c:pt>
                <c:pt idx="1034">
                  <c:v>2.6399999999999979</c:v>
                </c:pt>
                <c:pt idx="1035">
                  <c:v>2.4699999999999989</c:v>
                </c:pt>
                <c:pt idx="1036">
                  <c:v>2.4699999999999989</c:v>
                </c:pt>
                <c:pt idx="1037">
                  <c:v>2.4099999999999966</c:v>
                </c:pt>
                <c:pt idx="1038">
                  <c:v>2.4799999999999978</c:v>
                </c:pt>
                <c:pt idx="1039">
                  <c:v>2.5199999999999978</c:v>
                </c:pt>
                <c:pt idx="1040">
                  <c:v>2.3900000000000028</c:v>
                </c:pt>
                <c:pt idx="1041">
                  <c:v>2.5999999999999979</c:v>
                </c:pt>
                <c:pt idx="1042">
                  <c:v>2.4499999999999997</c:v>
                </c:pt>
                <c:pt idx="1043">
                  <c:v>2.5</c:v>
                </c:pt>
                <c:pt idx="1044">
                  <c:v>2.5499999999999989</c:v>
                </c:pt>
                <c:pt idx="1045">
                  <c:v>1.9300000000000046</c:v>
                </c:pt>
                <c:pt idx="1046">
                  <c:v>1.9399999999999955</c:v>
                </c:pt>
                <c:pt idx="1047">
                  <c:v>2.34</c:v>
                </c:pt>
                <c:pt idx="1048">
                  <c:v>2.1799999999999997</c:v>
                </c:pt>
                <c:pt idx="1049">
                  <c:v>2.1700000000000008</c:v>
                </c:pt>
                <c:pt idx="1050">
                  <c:v>2.3099999999999987</c:v>
                </c:pt>
                <c:pt idx="1051">
                  <c:v>2.1700000000000008</c:v>
                </c:pt>
                <c:pt idx="1052">
                  <c:v>1.8800000000000021</c:v>
                </c:pt>
                <c:pt idx="1053">
                  <c:v>1.760000000000002</c:v>
                </c:pt>
                <c:pt idx="1054">
                  <c:v>1.8600000000000041</c:v>
                </c:pt>
                <c:pt idx="1055">
                  <c:v>1.9300000000000046</c:v>
                </c:pt>
                <c:pt idx="1056">
                  <c:v>1.8400000000000021</c:v>
                </c:pt>
                <c:pt idx="1057">
                  <c:v>1.6399999999999926</c:v>
                </c:pt>
                <c:pt idx="1058">
                  <c:v>1.6500000000000021</c:v>
                </c:pt>
                <c:pt idx="1059">
                  <c:v>1.4700000000000024</c:v>
                </c:pt>
                <c:pt idx="1060">
                  <c:v>1.5099999999999909</c:v>
                </c:pt>
                <c:pt idx="1061">
                  <c:v>1.6300000000000041</c:v>
                </c:pt>
                <c:pt idx="1062">
                  <c:v>1.589999999999993</c:v>
                </c:pt>
                <c:pt idx="1063">
                  <c:v>1.6199999999999948</c:v>
                </c:pt>
                <c:pt idx="1064">
                  <c:v>1.5999999999999917</c:v>
                </c:pt>
                <c:pt idx="1065">
                  <c:v>1.7200000000000015</c:v>
                </c:pt>
                <c:pt idx="1066">
                  <c:v>1.6100000000000003</c:v>
                </c:pt>
                <c:pt idx="1067">
                  <c:v>1.7299999999999887</c:v>
                </c:pt>
                <c:pt idx="1068">
                  <c:v>1.8699999999999937</c:v>
                </c:pt>
                <c:pt idx="1069">
                  <c:v>1.9300000000000046</c:v>
                </c:pt>
                <c:pt idx="1070">
                  <c:v>1.8799999999999928</c:v>
                </c:pt>
                <c:pt idx="1071">
                  <c:v>1.9399999999999955</c:v>
                </c:pt>
                <c:pt idx="1072">
                  <c:v>1.899999999999995</c:v>
                </c:pt>
                <c:pt idx="1073">
                  <c:v>1.8299999999999932</c:v>
                </c:pt>
                <c:pt idx="1074">
                  <c:v>1.8300000000000027</c:v>
                </c:pt>
                <c:pt idx="1075">
                  <c:v>1.8100000000000005</c:v>
                </c:pt>
                <c:pt idx="1076">
                  <c:v>1.9099999999999937</c:v>
                </c:pt>
                <c:pt idx="1077">
                  <c:v>1.8699999999999937</c:v>
                </c:pt>
                <c:pt idx="1078">
                  <c:v>1.899999999999995</c:v>
                </c:pt>
                <c:pt idx="1079">
                  <c:v>2.0299999999999985</c:v>
                </c:pt>
                <c:pt idx="1080">
                  <c:v>1.800000000000002</c:v>
                </c:pt>
                <c:pt idx="1081">
                  <c:v>1.8200000000000041</c:v>
                </c:pt>
                <c:pt idx="1082">
                  <c:v>1.7799999999999934</c:v>
                </c:pt>
                <c:pt idx="1083">
                  <c:v>1.9200000000000021</c:v>
                </c:pt>
                <c:pt idx="1084">
                  <c:v>1.9200000000000021</c:v>
                </c:pt>
                <c:pt idx="1085">
                  <c:v>2.0100000000000007</c:v>
                </c:pt>
                <c:pt idx="1086">
                  <c:v>1.9199999999999933</c:v>
                </c:pt>
                <c:pt idx="1087">
                  <c:v>1.9300000000000046</c:v>
                </c:pt>
                <c:pt idx="1088">
                  <c:v>1.9700000000000046</c:v>
                </c:pt>
                <c:pt idx="1089">
                  <c:v>1.6900000000000044</c:v>
                </c:pt>
                <c:pt idx="1090">
                  <c:v>1.6700000000000041</c:v>
                </c:pt>
                <c:pt idx="1091">
                  <c:v>1.9000000000000041</c:v>
                </c:pt>
                <c:pt idx="1092">
                  <c:v>1.8900000000000021</c:v>
                </c:pt>
                <c:pt idx="1093">
                  <c:v>1.7200000000000015</c:v>
                </c:pt>
                <c:pt idx="1094">
                  <c:v>1.739999999999992</c:v>
                </c:pt>
                <c:pt idx="1095">
                  <c:v>1.4699999999999906</c:v>
                </c:pt>
                <c:pt idx="1096">
                  <c:v>1.6900000000000044</c:v>
                </c:pt>
                <c:pt idx="1097">
                  <c:v>1.5700000000000003</c:v>
                </c:pt>
                <c:pt idx="1098">
                  <c:v>1.8300000000000027</c:v>
                </c:pt>
                <c:pt idx="1099">
                  <c:v>1.8699999999999937</c:v>
                </c:pt>
                <c:pt idx="1100">
                  <c:v>1.7900000000000027</c:v>
                </c:pt>
                <c:pt idx="1101">
                  <c:v>1.7300000000000004</c:v>
                </c:pt>
                <c:pt idx="1102">
                  <c:v>1.8700000000000041</c:v>
                </c:pt>
                <c:pt idx="1103">
                  <c:v>1.9099999999999937</c:v>
                </c:pt>
                <c:pt idx="1104">
                  <c:v>1.7899999999999925</c:v>
                </c:pt>
                <c:pt idx="1105">
                  <c:v>1.75999999999999</c:v>
                </c:pt>
                <c:pt idx="1106">
                  <c:v>1.8299999999999932</c:v>
                </c:pt>
                <c:pt idx="1107">
                  <c:v>1.7799999999999934</c:v>
                </c:pt>
                <c:pt idx="1108">
                  <c:v>1.8500000000000005</c:v>
                </c:pt>
                <c:pt idx="1109">
                  <c:v>2.9600000000000026</c:v>
                </c:pt>
                <c:pt idx="1110">
                  <c:v>2.8400000000000025</c:v>
                </c:pt>
                <c:pt idx="1111">
                  <c:v>2.9000000000000004</c:v>
                </c:pt>
                <c:pt idx="1112">
                  <c:v>2.8299999999999987</c:v>
                </c:pt>
                <c:pt idx="1113">
                  <c:v>2.7700000000000014</c:v>
                </c:pt>
                <c:pt idx="1114">
                  <c:v>2.7</c:v>
                </c:pt>
                <c:pt idx="1115">
                  <c:v>2.7</c:v>
                </c:pt>
                <c:pt idx="1116">
                  <c:v>2.7499999999999991</c:v>
                </c:pt>
                <c:pt idx="1117">
                  <c:v>2.8600000000000003</c:v>
                </c:pt>
                <c:pt idx="1118">
                  <c:v>2.8299999999999987</c:v>
                </c:pt>
                <c:pt idx="1119">
                  <c:v>2.7899999999999991</c:v>
                </c:pt>
                <c:pt idx="1120">
                  <c:v>2.8699999999999988</c:v>
                </c:pt>
                <c:pt idx="1121">
                  <c:v>2.8699999999999988</c:v>
                </c:pt>
                <c:pt idx="1122">
                  <c:v>2.9000000000000004</c:v>
                </c:pt>
                <c:pt idx="1123">
                  <c:v>3.0200000000000005</c:v>
                </c:pt>
                <c:pt idx="1124">
                  <c:v>3.0200000000000005</c:v>
                </c:pt>
                <c:pt idx="1125">
                  <c:v>3.0200000000000005</c:v>
                </c:pt>
                <c:pt idx="1126">
                  <c:v>3.0900000000000007</c:v>
                </c:pt>
                <c:pt idx="1127">
                  <c:v>3.1699999999999982</c:v>
                </c:pt>
                <c:pt idx="1128">
                  <c:v>3.1600000000000041</c:v>
                </c:pt>
                <c:pt idx="1129">
                  <c:v>3.1300000000000017</c:v>
                </c:pt>
                <c:pt idx="1130">
                  <c:v>3.0900000000000007</c:v>
                </c:pt>
                <c:pt idx="1131">
                  <c:v>3.1899999999999995</c:v>
                </c:pt>
                <c:pt idx="1132">
                  <c:v>3.1600000000000041</c:v>
                </c:pt>
                <c:pt idx="1133">
                  <c:v>3.2299999999999995</c:v>
                </c:pt>
                <c:pt idx="1134">
                  <c:v>3.3199999999999967</c:v>
                </c:pt>
                <c:pt idx="1135">
                  <c:v>3.2799999999999985</c:v>
                </c:pt>
                <c:pt idx="1136">
                  <c:v>3.2699999999999996</c:v>
                </c:pt>
                <c:pt idx="1137">
                  <c:v>3.2600000000000011</c:v>
                </c:pt>
                <c:pt idx="1138">
                  <c:v>3.2400000000000042</c:v>
                </c:pt>
                <c:pt idx="1139">
                  <c:v>3.1699999999999982</c:v>
                </c:pt>
                <c:pt idx="1140">
                  <c:v>3.1499999999999995</c:v>
                </c:pt>
                <c:pt idx="1141">
                  <c:v>3.1999999999999984</c:v>
                </c:pt>
                <c:pt idx="1142">
                  <c:v>3.1999999999999984</c:v>
                </c:pt>
                <c:pt idx="1143">
                  <c:v>3.2900000000000018</c:v>
                </c:pt>
                <c:pt idx="1144">
                  <c:v>3.3599999999999977</c:v>
                </c:pt>
                <c:pt idx="1145">
                  <c:v>3.4899999999999975</c:v>
                </c:pt>
                <c:pt idx="1146">
                  <c:v>3.5600000000000032</c:v>
                </c:pt>
                <c:pt idx="1147">
                  <c:v>3.3999999999999977</c:v>
                </c:pt>
                <c:pt idx="1148">
                  <c:v>3.2399999999999984</c:v>
                </c:pt>
                <c:pt idx="1149">
                  <c:v>3.2600000000000011</c:v>
                </c:pt>
                <c:pt idx="1150">
                  <c:v>3.2699999999999996</c:v>
                </c:pt>
                <c:pt idx="1151">
                  <c:v>3.2299999999999995</c:v>
                </c:pt>
                <c:pt idx="1152">
                  <c:v>2.8200000000000003</c:v>
                </c:pt>
                <c:pt idx="1153">
                  <c:v>2.58</c:v>
                </c:pt>
                <c:pt idx="1154">
                  <c:v>2.629999999999999</c:v>
                </c:pt>
                <c:pt idx="1155">
                  <c:v>2.719999999999998</c:v>
                </c:pt>
                <c:pt idx="1156">
                  <c:v>2.6900000000000013</c:v>
                </c:pt>
                <c:pt idx="1157">
                  <c:v>2.7700000000000014</c:v>
                </c:pt>
                <c:pt idx="1158">
                  <c:v>2.7</c:v>
                </c:pt>
                <c:pt idx="1159">
                  <c:v>2.7499999999999991</c:v>
                </c:pt>
                <c:pt idx="1160">
                  <c:v>2.8699999999999988</c:v>
                </c:pt>
                <c:pt idx="1161">
                  <c:v>2.8600000000000003</c:v>
                </c:pt>
                <c:pt idx="1162">
                  <c:v>2.9299999999999997</c:v>
                </c:pt>
                <c:pt idx="1163">
                  <c:v>3.1899999999999995</c:v>
                </c:pt>
                <c:pt idx="1164">
                  <c:v>3.1600000000000041</c:v>
                </c:pt>
                <c:pt idx="1165">
                  <c:v>3.3899999999999997</c:v>
                </c:pt>
                <c:pt idx="1166">
                  <c:v>3.3699999999999997</c:v>
                </c:pt>
                <c:pt idx="1167">
                  <c:v>3.3199999999999967</c:v>
                </c:pt>
                <c:pt idx="1168">
                  <c:v>3.3800000000000008</c:v>
                </c:pt>
                <c:pt idx="1169">
                  <c:v>3.5999999999999988</c:v>
                </c:pt>
                <c:pt idx="1170">
                  <c:v>3.7000000000000011</c:v>
                </c:pt>
                <c:pt idx="1171">
                  <c:v>3.580000000000001</c:v>
                </c:pt>
                <c:pt idx="1172">
                  <c:v>3.3299999999999987</c:v>
                </c:pt>
                <c:pt idx="1173">
                  <c:v>3.3800000000000008</c:v>
                </c:pt>
                <c:pt idx="1174">
                  <c:v>3.2500000000000018</c:v>
                </c:pt>
                <c:pt idx="1175">
                  <c:v>3.2699999999999996</c:v>
                </c:pt>
                <c:pt idx="1176">
                  <c:v>3.2600000000000011</c:v>
                </c:pt>
                <c:pt idx="1177">
                  <c:v>3.6099999999999981</c:v>
                </c:pt>
                <c:pt idx="1178">
                  <c:v>3.6900000000000022</c:v>
                </c:pt>
                <c:pt idx="1179">
                  <c:v>3.8299999999999987</c:v>
                </c:pt>
                <c:pt idx="1180">
                  <c:v>4.1999999999999975</c:v>
                </c:pt>
                <c:pt idx="1181">
                  <c:v>4.8699999999999966</c:v>
                </c:pt>
                <c:pt idx="1182">
                  <c:v>4.2700000000000014</c:v>
                </c:pt>
                <c:pt idx="1183">
                  <c:v>4.2700000000000014</c:v>
                </c:pt>
                <c:pt idx="1184">
                  <c:v>4.099999999999997</c:v>
                </c:pt>
                <c:pt idx="1185">
                  <c:v>4.2100000000000026</c:v>
                </c:pt>
                <c:pt idx="1186">
                  <c:v>3.9000000000000008</c:v>
                </c:pt>
                <c:pt idx="1187">
                  <c:v>3.7599999999999989</c:v>
                </c:pt>
                <c:pt idx="1188">
                  <c:v>3.7599999999999989</c:v>
                </c:pt>
                <c:pt idx="1189">
                  <c:v>3.4299999999999997</c:v>
                </c:pt>
                <c:pt idx="1190">
                  <c:v>3.7299999999999982</c:v>
                </c:pt>
                <c:pt idx="1191">
                  <c:v>3.79</c:v>
                </c:pt>
                <c:pt idx="1192">
                  <c:v>3.6000000000000032</c:v>
                </c:pt>
                <c:pt idx="1193">
                  <c:v>3.9599999999999977</c:v>
                </c:pt>
                <c:pt idx="1194">
                  <c:v>4.0799999999999992</c:v>
                </c:pt>
                <c:pt idx="1195">
                  <c:v>4.0800000000000036</c:v>
                </c:pt>
                <c:pt idx="1196">
                  <c:v>4.700000000000002</c:v>
                </c:pt>
                <c:pt idx="1197">
                  <c:v>4.4100000000000028</c:v>
                </c:pt>
                <c:pt idx="1198">
                  <c:v>4.5199999999999996</c:v>
                </c:pt>
                <c:pt idx="1199">
                  <c:v>4.3299999999999965</c:v>
                </c:pt>
                <c:pt idx="1200">
                  <c:v>4.139999999999997</c:v>
                </c:pt>
                <c:pt idx="1201">
                  <c:v>4.3999999999999995</c:v>
                </c:pt>
                <c:pt idx="1202">
                  <c:v>3.79</c:v>
                </c:pt>
                <c:pt idx="1203">
                  <c:v>3.8399999999999967</c:v>
                </c:pt>
                <c:pt idx="1204">
                  <c:v>3.6999999999999966</c:v>
                </c:pt>
                <c:pt idx="1205">
                  <c:v>3.7400000000000011</c:v>
                </c:pt>
                <c:pt idx="1206">
                  <c:v>4.1099999999999985</c:v>
                </c:pt>
                <c:pt idx="1207">
                  <c:v>3.9499999999999997</c:v>
                </c:pt>
                <c:pt idx="1208">
                  <c:v>3.9799999999999969</c:v>
                </c:pt>
                <c:pt idx="1209">
                  <c:v>4.1799999999999971</c:v>
                </c:pt>
                <c:pt idx="1210">
                  <c:v>4.07</c:v>
                </c:pt>
                <c:pt idx="1211">
                  <c:v>4.1499999999999995</c:v>
                </c:pt>
                <c:pt idx="1212">
                  <c:v>4.4700000000000024</c:v>
                </c:pt>
                <c:pt idx="1213">
                  <c:v>4.72</c:v>
                </c:pt>
                <c:pt idx="1214">
                  <c:v>4.72</c:v>
                </c:pt>
                <c:pt idx="1215">
                  <c:v>4.5899999999999963</c:v>
                </c:pt>
                <c:pt idx="1216">
                  <c:v>4.5299999999999985</c:v>
                </c:pt>
                <c:pt idx="1217">
                  <c:v>4.5900000000000007</c:v>
                </c:pt>
                <c:pt idx="1218">
                  <c:v>4.3700000000000028</c:v>
                </c:pt>
                <c:pt idx="1219">
                  <c:v>4.5700000000000029</c:v>
                </c:pt>
                <c:pt idx="1220">
                  <c:v>5.0500000000000007</c:v>
                </c:pt>
                <c:pt idx="1221">
                  <c:v>5.08</c:v>
                </c:pt>
                <c:pt idx="1222">
                  <c:v>4.8500000000000005</c:v>
                </c:pt>
                <c:pt idx="1223">
                  <c:v>4.5000000000000018</c:v>
                </c:pt>
                <c:pt idx="1224">
                  <c:v>4.5200000000000005</c:v>
                </c:pt>
                <c:pt idx="1225">
                  <c:v>4.9800000000000004</c:v>
                </c:pt>
                <c:pt idx="1226">
                  <c:v>5.1699999999999955</c:v>
                </c:pt>
                <c:pt idx="1227">
                  <c:v>4.9700000000000024</c:v>
                </c:pt>
                <c:pt idx="1228">
                  <c:v>4.7700000000000014</c:v>
                </c:pt>
                <c:pt idx="1229">
                  <c:v>4.1000000000000005</c:v>
                </c:pt>
                <c:pt idx="1230">
                  <c:v>4.7499999999999982</c:v>
                </c:pt>
                <c:pt idx="1231">
                  <c:v>4.7799999999999994</c:v>
                </c:pt>
                <c:pt idx="1232">
                  <c:v>4.74</c:v>
                </c:pt>
                <c:pt idx="1233">
                  <c:v>5.0599999999999978</c:v>
                </c:pt>
                <c:pt idx="1234">
                  <c:v>4.9700000000000024</c:v>
                </c:pt>
                <c:pt idx="1235">
                  <c:v>4.4899999999999984</c:v>
                </c:pt>
                <c:pt idx="1236">
                  <c:v>4.3599999999999985</c:v>
                </c:pt>
                <c:pt idx="1237">
                  <c:v>4.0800000000000018</c:v>
                </c:pt>
                <c:pt idx="1238">
                  <c:v>4.0999999999999996</c:v>
                </c:pt>
                <c:pt idx="1239">
                  <c:v>4.2600000000000016</c:v>
                </c:pt>
                <c:pt idx="1240">
                  <c:v>3.9099999999999997</c:v>
                </c:pt>
                <c:pt idx="1241">
                  <c:v>4.2899999999999983</c:v>
                </c:pt>
                <c:pt idx="1242">
                  <c:v>4.26</c:v>
                </c:pt>
                <c:pt idx="1243">
                  <c:v>4.3700000000000028</c:v>
                </c:pt>
                <c:pt idx="1244">
                  <c:v>4.4199999999999973</c:v>
                </c:pt>
                <c:pt idx="1245">
                  <c:v>4.3399999999999972</c:v>
                </c:pt>
                <c:pt idx="1246">
                  <c:v>4.3999999999999995</c:v>
                </c:pt>
                <c:pt idx="1247">
                  <c:v>4.1799999999999971</c:v>
                </c:pt>
                <c:pt idx="1248">
                  <c:v>4.1499999999999959</c:v>
                </c:pt>
                <c:pt idx="1249">
                  <c:v>4.4299999999999962</c:v>
                </c:pt>
                <c:pt idx="1250">
                  <c:v>3.9700000000000024</c:v>
                </c:pt>
                <c:pt idx="1251">
                  <c:v>4.4499999999999984</c:v>
                </c:pt>
                <c:pt idx="1252">
                  <c:v>4.3500000000000005</c:v>
                </c:pt>
                <c:pt idx="1253">
                  <c:v>4.4100000000000028</c:v>
                </c:pt>
                <c:pt idx="1254">
                  <c:v>4.5800000000000018</c:v>
                </c:pt>
                <c:pt idx="1255">
                  <c:v>4.6599999999999975</c:v>
                </c:pt>
                <c:pt idx="1256">
                  <c:v>4.1499999999999995</c:v>
                </c:pt>
                <c:pt idx="1257">
                  <c:v>3.9200000000000035</c:v>
                </c:pt>
                <c:pt idx="1258">
                  <c:v>3.8200000000000007</c:v>
                </c:pt>
                <c:pt idx="1259">
                  <c:v>3.9899999999999998</c:v>
                </c:pt>
                <c:pt idx="1260">
                  <c:v>4.009999999999998</c:v>
                </c:pt>
                <c:pt idx="1261">
                  <c:v>4.3300000000000027</c:v>
                </c:pt>
                <c:pt idx="1262">
                  <c:v>4.3599999999999977</c:v>
                </c:pt>
                <c:pt idx="1263">
                  <c:v>4.3500000000000005</c:v>
                </c:pt>
                <c:pt idx="1264">
                  <c:v>4.2399999999999993</c:v>
                </c:pt>
                <c:pt idx="1265">
                  <c:v>4.5499999999999989</c:v>
                </c:pt>
                <c:pt idx="1266">
                  <c:v>4.2099999999999982</c:v>
                </c:pt>
                <c:pt idx="1267">
                  <c:v>4.8699999999999966</c:v>
                </c:pt>
                <c:pt idx="1268">
                  <c:v>4.84</c:v>
                </c:pt>
                <c:pt idx="1269">
                  <c:v>4.9499999999999993</c:v>
                </c:pt>
                <c:pt idx="1270">
                  <c:v>5.4599999999999982</c:v>
                </c:pt>
              </c:numCache>
            </c:numRef>
          </c:val>
        </c:ser>
        <c:marker val="1"/>
        <c:axId val="74335744"/>
        <c:axId val="74334208"/>
      </c:lineChart>
      <c:dateAx>
        <c:axId val="74322688"/>
        <c:scaling>
          <c:orientation val="minMax"/>
          <c:max val="40908"/>
          <c:min val="40179"/>
        </c:scaling>
        <c:axPos val="b"/>
        <c:numFmt formatCode="mmm/yy" sourceLinked="0"/>
        <c:tickLblPos val="nextTo"/>
        <c:txPr>
          <a:bodyPr rot="-5400000" vert="horz"/>
          <a:lstStyle/>
          <a:p>
            <a:pPr>
              <a:defRPr/>
            </a:pPr>
            <a:endParaRPr lang="tr-TR"/>
          </a:p>
        </c:txPr>
        <c:crossAx val="74324224"/>
        <c:crosses val="autoZero"/>
        <c:auto val="1"/>
        <c:lblOffset val="100"/>
        <c:majorUnit val="3"/>
        <c:majorTimeUnit val="months"/>
      </c:dateAx>
      <c:valAx>
        <c:axId val="74324224"/>
        <c:scaling>
          <c:orientation val="minMax"/>
          <c:max val="30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crossAx val="74322688"/>
        <c:crosses val="autoZero"/>
        <c:crossBetween val="between"/>
      </c:valAx>
      <c:valAx>
        <c:axId val="74334208"/>
        <c:scaling>
          <c:orientation val="minMax"/>
          <c:max val="30"/>
          <c:min val="0"/>
        </c:scaling>
        <c:axPos val="r"/>
        <c:numFmt formatCode="General" sourceLinked="1"/>
        <c:tickLblPos val="nextTo"/>
        <c:crossAx val="74335744"/>
        <c:crosses val="max"/>
        <c:crossBetween val="between"/>
      </c:valAx>
      <c:dateAx>
        <c:axId val="74335744"/>
        <c:scaling>
          <c:orientation val="minMax"/>
        </c:scaling>
        <c:delete val="1"/>
        <c:axPos val="b"/>
        <c:numFmt formatCode="dd\-mmm\-yy" sourceLinked="1"/>
        <c:tickLblPos val="none"/>
        <c:crossAx val="74334208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13784461152882221"/>
          <c:y val="6.084897095840975E-2"/>
          <c:w val="0.50314841560814494"/>
          <c:h val="0.24673647372514232"/>
        </c:manualLayout>
      </c:layout>
      <c:txPr>
        <a:bodyPr/>
        <a:lstStyle/>
        <a:p>
          <a:pPr>
            <a:defRPr sz="1400"/>
          </a:pPr>
          <a:endParaRPr lang="tr-TR"/>
        </a:p>
      </c:txPr>
    </c:legend>
    <c:plotVisOnly val="1"/>
  </c:chart>
  <c:spPr>
    <a:ln>
      <a:noFill/>
    </a:ln>
  </c:spPr>
  <c:txPr>
    <a:bodyPr/>
    <a:lstStyle/>
    <a:p>
      <a:pPr>
        <a:defRPr sz="1100" b="1"/>
      </a:pPr>
      <a:endParaRPr lang="tr-T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225124920609413E-2"/>
          <c:y val="5.1400554097404488E-2"/>
          <c:w val="0.889267923142256"/>
          <c:h val="0.8326195683872849"/>
        </c:manualLayout>
      </c:layout>
      <c:lineChart>
        <c:grouping val="standard"/>
        <c:ser>
          <c:idx val="0"/>
          <c:order val="0"/>
          <c:tx>
            <c:strRef>
              <c:f>cds!$B$8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cds!$A$9:$A$1280</c:f>
              <c:numCache>
                <c:formatCode>dd\-mmm\-yy</c:formatCode>
                <c:ptCount val="127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</c:numCache>
            </c:numRef>
          </c:cat>
          <c:val>
            <c:numRef>
              <c:f>cds!$B$9:$B$1280</c:f>
              <c:numCache>
                <c:formatCode>General</c:formatCode>
                <c:ptCount val="1272"/>
                <c:pt idx="0">
                  <c:v>12.2</c:v>
                </c:pt>
                <c:pt idx="1">
                  <c:v>12.033329999999999</c:v>
                </c:pt>
                <c:pt idx="2">
                  <c:v>12.1</c:v>
                </c:pt>
                <c:pt idx="3">
                  <c:v>12.06667</c:v>
                </c:pt>
                <c:pt idx="4">
                  <c:v>12.08333</c:v>
                </c:pt>
                <c:pt idx="5">
                  <c:v>12.116670000000001</c:v>
                </c:pt>
                <c:pt idx="6">
                  <c:v>11.883330000000004</c:v>
                </c:pt>
                <c:pt idx="7">
                  <c:v>12.18333</c:v>
                </c:pt>
                <c:pt idx="8">
                  <c:v>12.116670000000001</c:v>
                </c:pt>
                <c:pt idx="9">
                  <c:v>12.116670000000001</c:v>
                </c:pt>
                <c:pt idx="10">
                  <c:v>11.93333</c:v>
                </c:pt>
                <c:pt idx="11">
                  <c:v>12.116670000000001</c:v>
                </c:pt>
                <c:pt idx="12">
                  <c:v>11.950000000000006</c:v>
                </c:pt>
                <c:pt idx="13">
                  <c:v>12.116670000000001</c:v>
                </c:pt>
                <c:pt idx="14">
                  <c:v>12.216670000000001</c:v>
                </c:pt>
                <c:pt idx="15">
                  <c:v>12.33333</c:v>
                </c:pt>
                <c:pt idx="16">
                  <c:v>12.25</c:v>
                </c:pt>
                <c:pt idx="17">
                  <c:v>12.25</c:v>
                </c:pt>
                <c:pt idx="18">
                  <c:v>11.966670000000002</c:v>
                </c:pt>
                <c:pt idx="19">
                  <c:v>12.116670000000001</c:v>
                </c:pt>
                <c:pt idx="20">
                  <c:v>11.533329999999999</c:v>
                </c:pt>
                <c:pt idx="21">
                  <c:v>11.533329999999999</c:v>
                </c:pt>
                <c:pt idx="22">
                  <c:v>11.9</c:v>
                </c:pt>
                <c:pt idx="23">
                  <c:v>12.5</c:v>
                </c:pt>
                <c:pt idx="24">
                  <c:v>12.43333</c:v>
                </c:pt>
                <c:pt idx="25">
                  <c:v>12.33333</c:v>
                </c:pt>
                <c:pt idx="26">
                  <c:v>12.366670000000004</c:v>
                </c:pt>
                <c:pt idx="27">
                  <c:v>12.350000000000026</c:v>
                </c:pt>
                <c:pt idx="28">
                  <c:v>12.8</c:v>
                </c:pt>
                <c:pt idx="29">
                  <c:v>12.83333</c:v>
                </c:pt>
                <c:pt idx="30">
                  <c:v>14.16667</c:v>
                </c:pt>
                <c:pt idx="31">
                  <c:v>14.08333</c:v>
                </c:pt>
                <c:pt idx="32">
                  <c:v>13.25</c:v>
                </c:pt>
                <c:pt idx="33">
                  <c:v>13.33333</c:v>
                </c:pt>
                <c:pt idx="34">
                  <c:v>13.216670000000001</c:v>
                </c:pt>
                <c:pt idx="35">
                  <c:v>13.18333</c:v>
                </c:pt>
                <c:pt idx="36">
                  <c:v>13.25</c:v>
                </c:pt>
                <c:pt idx="37">
                  <c:v>13.31667</c:v>
                </c:pt>
                <c:pt idx="38">
                  <c:v>13.58333</c:v>
                </c:pt>
                <c:pt idx="39">
                  <c:v>14</c:v>
                </c:pt>
                <c:pt idx="40">
                  <c:v>14.966670000000002</c:v>
                </c:pt>
                <c:pt idx="41">
                  <c:v>16.683319999999917</c:v>
                </c:pt>
                <c:pt idx="42">
                  <c:v>17.75</c:v>
                </c:pt>
                <c:pt idx="43">
                  <c:v>18.116669999999999</c:v>
                </c:pt>
                <c:pt idx="44">
                  <c:v>18.299990000000001</c:v>
                </c:pt>
                <c:pt idx="45">
                  <c:v>20.633320000000001</c:v>
                </c:pt>
                <c:pt idx="46">
                  <c:v>20.283329999999879</c:v>
                </c:pt>
                <c:pt idx="47">
                  <c:v>19.016660000000005</c:v>
                </c:pt>
                <c:pt idx="48">
                  <c:v>17.716660000000001</c:v>
                </c:pt>
                <c:pt idx="49">
                  <c:v>17.75</c:v>
                </c:pt>
                <c:pt idx="50">
                  <c:v>18.433319999999917</c:v>
                </c:pt>
                <c:pt idx="51">
                  <c:v>19.966659999999909</c:v>
                </c:pt>
                <c:pt idx="52">
                  <c:v>22.849989999999988</c:v>
                </c:pt>
                <c:pt idx="53">
                  <c:v>21.866669999999989</c:v>
                </c:pt>
                <c:pt idx="54">
                  <c:v>24.299990000000001</c:v>
                </c:pt>
                <c:pt idx="55">
                  <c:v>24.533329999999989</c:v>
                </c:pt>
                <c:pt idx="56">
                  <c:v>23.866669999999989</c:v>
                </c:pt>
                <c:pt idx="57">
                  <c:v>21.299990000000001</c:v>
                </c:pt>
                <c:pt idx="58">
                  <c:v>19.383319999999916</c:v>
                </c:pt>
                <c:pt idx="59">
                  <c:v>19.016660000000005</c:v>
                </c:pt>
                <c:pt idx="60">
                  <c:v>18.716660000000001</c:v>
                </c:pt>
                <c:pt idx="61">
                  <c:v>18.683319999999917</c:v>
                </c:pt>
                <c:pt idx="62">
                  <c:v>20.266660000000002</c:v>
                </c:pt>
                <c:pt idx="63">
                  <c:v>20.299990000000001</c:v>
                </c:pt>
                <c:pt idx="64">
                  <c:v>20.633320000000001</c:v>
                </c:pt>
                <c:pt idx="65">
                  <c:v>22.433319999999917</c:v>
                </c:pt>
                <c:pt idx="66">
                  <c:v>22.483319999999871</c:v>
                </c:pt>
                <c:pt idx="67">
                  <c:v>22.816669999999988</c:v>
                </c:pt>
                <c:pt idx="68">
                  <c:v>21.716660000000001</c:v>
                </c:pt>
                <c:pt idx="69">
                  <c:v>21.599989999999988</c:v>
                </c:pt>
                <c:pt idx="70">
                  <c:v>21.433319999999917</c:v>
                </c:pt>
                <c:pt idx="71">
                  <c:v>21.083329999999897</c:v>
                </c:pt>
                <c:pt idx="72">
                  <c:v>20.299990000000001</c:v>
                </c:pt>
                <c:pt idx="73">
                  <c:v>20.799990000000001</c:v>
                </c:pt>
                <c:pt idx="74">
                  <c:v>21.33333</c:v>
                </c:pt>
                <c:pt idx="75">
                  <c:v>21.283329999999879</c:v>
                </c:pt>
                <c:pt idx="76">
                  <c:v>20.41666</c:v>
                </c:pt>
                <c:pt idx="77">
                  <c:v>19.349989999999988</c:v>
                </c:pt>
                <c:pt idx="78">
                  <c:v>18.66666</c:v>
                </c:pt>
                <c:pt idx="79">
                  <c:v>17.316669999999988</c:v>
                </c:pt>
                <c:pt idx="80">
                  <c:v>16.899989999999999</c:v>
                </c:pt>
                <c:pt idx="81">
                  <c:v>16.95</c:v>
                </c:pt>
                <c:pt idx="82">
                  <c:v>17.099989999999988</c:v>
                </c:pt>
                <c:pt idx="83">
                  <c:v>17.116669999999999</c:v>
                </c:pt>
                <c:pt idx="84">
                  <c:v>16.583329999999897</c:v>
                </c:pt>
                <c:pt idx="85">
                  <c:v>16.433319999999917</c:v>
                </c:pt>
                <c:pt idx="86">
                  <c:v>16.116669999999999</c:v>
                </c:pt>
                <c:pt idx="87">
                  <c:v>15.533329999999999</c:v>
                </c:pt>
                <c:pt idx="88">
                  <c:v>15.5</c:v>
                </c:pt>
                <c:pt idx="89">
                  <c:v>15.5</c:v>
                </c:pt>
                <c:pt idx="90">
                  <c:v>15.283329999999999</c:v>
                </c:pt>
                <c:pt idx="91">
                  <c:v>15.15</c:v>
                </c:pt>
                <c:pt idx="92">
                  <c:v>14.51667</c:v>
                </c:pt>
                <c:pt idx="93">
                  <c:v>14.633330000000001</c:v>
                </c:pt>
                <c:pt idx="94">
                  <c:v>14.55</c:v>
                </c:pt>
                <c:pt idx="95">
                  <c:v>14.16667</c:v>
                </c:pt>
                <c:pt idx="96">
                  <c:v>14.033329999999999</c:v>
                </c:pt>
                <c:pt idx="97">
                  <c:v>14.033329999999999</c:v>
                </c:pt>
                <c:pt idx="98">
                  <c:v>14.01667</c:v>
                </c:pt>
                <c:pt idx="99">
                  <c:v>13.9</c:v>
                </c:pt>
                <c:pt idx="100">
                  <c:v>13.783329999999999</c:v>
                </c:pt>
                <c:pt idx="101">
                  <c:v>13.6</c:v>
                </c:pt>
                <c:pt idx="102">
                  <c:v>14.116670000000001</c:v>
                </c:pt>
                <c:pt idx="103">
                  <c:v>13.966670000000002</c:v>
                </c:pt>
                <c:pt idx="104">
                  <c:v>14.033329999999999</c:v>
                </c:pt>
                <c:pt idx="105">
                  <c:v>14.033329999999999</c:v>
                </c:pt>
                <c:pt idx="106">
                  <c:v>14.116670000000001</c:v>
                </c:pt>
                <c:pt idx="107">
                  <c:v>14.58333</c:v>
                </c:pt>
                <c:pt idx="108">
                  <c:v>14.216670000000001</c:v>
                </c:pt>
                <c:pt idx="109">
                  <c:v>13.98333</c:v>
                </c:pt>
                <c:pt idx="110">
                  <c:v>13.83333</c:v>
                </c:pt>
                <c:pt idx="111">
                  <c:v>13.850000000000026</c:v>
                </c:pt>
                <c:pt idx="112">
                  <c:v>14.05</c:v>
                </c:pt>
                <c:pt idx="113">
                  <c:v>14.51667</c:v>
                </c:pt>
                <c:pt idx="114">
                  <c:v>15.33333</c:v>
                </c:pt>
                <c:pt idx="115">
                  <c:v>15.233329999999999</c:v>
                </c:pt>
                <c:pt idx="116">
                  <c:v>15.450000000000006</c:v>
                </c:pt>
                <c:pt idx="117">
                  <c:v>16.033329999999989</c:v>
                </c:pt>
                <c:pt idx="118">
                  <c:v>16.583329999999897</c:v>
                </c:pt>
                <c:pt idx="119">
                  <c:v>16.816669999999988</c:v>
                </c:pt>
                <c:pt idx="120">
                  <c:v>16.649989999999999</c:v>
                </c:pt>
                <c:pt idx="121">
                  <c:v>16.733319999999935</c:v>
                </c:pt>
                <c:pt idx="122">
                  <c:v>17.95</c:v>
                </c:pt>
                <c:pt idx="123">
                  <c:v>19.049990000000001</c:v>
                </c:pt>
                <c:pt idx="124">
                  <c:v>18.91666</c:v>
                </c:pt>
                <c:pt idx="125">
                  <c:v>19.316669999999988</c:v>
                </c:pt>
                <c:pt idx="126">
                  <c:v>19.133320000000001</c:v>
                </c:pt>
                <c:pt idx="127">
                  <c:v>19.95</c:v>
                </c:pt>
                <c:pt idx="128">
                  <c:v>18.733319999999935</c:v>
                </c:pt>
                <c:pt idx="129">
                  <c:v>19.349989999999988</c:v>
                </c:pt>
                <c:pt idx="130">
                  <c:v>20.433319999999917</c:v>
                </c:pt>
                <c:pt idx="131">
                  <c:v>20.683319999999917</c:v>
                </c:pt>
                <c:pt idx="132">
                  <c:v>19.016660000000005</c:v>
                </c:pt>
                <c:pt idx="133">
                  <c:v>20.266660000000002</c:v>
                </c:pt>
                <c:pt idx="134">
                  <c:v>20.733319999999935</c:v>
                </c:pt>
                <c:pt idx="135">
                  <c:v>21.116669999999999</c:v>
                </c:pt>
                <c:pt idx="136">
                  <c:v>24.433319999999917</c:v>
                </c:pt>
                <c:pt idx="137">
                  <c:v>27.033329999999989</c:v>
                </c:pt>
                <c:pt idx="138">
                  <c:v>24.75</c:v>
                </c:pt>
                <c:pt idx="139">
                  <c:v>25.083329999999897</c:v>
                </c:pt>
                <c:pt idx="140">
                  <c:v>24.933319999999917</c:v>
                </c:pt>
                <c:pt idx="141">
                  <c:v>26.083329999999897</c:v>
                </c:pt>
                <c:pt idx="142">
                  <c:v>29.266660000000002</c:v>
                </c:pt>
                <c:pt idx="143">
                  <c:v>28.483319999999871</c:v>
                </c:pt>
                <c:pt idx="144">
                  <c:v>31.849989999999988</c:v>
                </c:pt>
                <c:pt idx="145">
                  <c:v>32.383320000000005</c:v>
                </c:pt>
                <c:pt idx="146">
                  <c:v>35.399990000000003</c:v>
                </c:pt>
                <c:pt idx="147">
                  <c:v>41.866669999999999</c:v>
                </c:pt>
                <c:pt idx="148">
                  <c:v>57.983320000000006</c:v>
                </c:pt>
                <c:pt idx="149">
                  <c:v>58.849989999999998</c:v>
                </c:pt>
                <c:pt idx="150">
                  <c:v>53.316669999999995</c:v>
                </c:pt>
                <c:pt idx="151">
                  <c:v>48.399990000000003</c:v>
                </c:pt>
                <c:pt idx="152">
                  <c:v>49.016660000000002</c:v>
                </c:pt>
                <c:pt idx="153">
                  <c:v>49.399990000000003</c:v>
                </c:pt>
                <c:pt idx="154">
                  <c:v>57.783330000000063</c:v>
                </c:pt>
                <c:pt idx="155">
                  <c:v>67.549989999999994</c:v>
                </c:pt>
                <c:pt idx="156">
                  <c:v>56.966660000000005</c:v>
                </c:pt>
                <c:pt idx="157">
                  <c:v>48.066670000000002</c:v>
                </c:pt>
                <c:pt idx="158">
                  <c:v>57.149990000000003</c:v>
                </c:pt>
                <c:pt idx="159">
                  <c:v>62.399990000000003</c:v>
                </c:pt>
                <c:pt idx="160">
                  <c:v>56.799990000000136</c:v>
                </c:pt>
                <c:pt idx="161">
                  <c:v>62.599990000000012</c:v>
                </c:pt>
                <c:pt idx="162">
                  <c:v>70.616670000000013</c:v>
                </c:pt>
                <c:pt idx="163">
                  <c:v>75.099990000000005</c:v>
                </c:pt>
                <c:pt idx="164">
                  <c:v>61.099990000000012</c:v>
                </c:pt>
                <c:pt idx="165">
                  <c:v>56.883320000000005</c:v>
                </c:pt>
                <c:pt idx="166">
                  <c:v>50.516660000000002</c:v>
                </c:pt>
                <c:pt idx="167">
                  <c:v>47.466660000000005</c:v>
                </c:pt>
                <c:pt idx="168">
                  <c:v>46.966660000000005</c:v>
                </c:pt>
                <c:pt idx="169">
                  <c:v>47.283330000000063</c:v>
                </c:pt>
                <c:pt idx="170">
                  <c:v>44.899990000000003</c:v>
                </c:pt>
                <c:pt idx="171">
                  <c:v>52.549990000000001</c:v>
                </c:pt>
                <c:pt idx="172">
                  <c:v>53.016660000000002</c:v>
                </c:pt>
                <c:pt idx="173">
                  <c:v>56.299990000000136</c:v>
                </c:pt>
                <c:pt idx="174">
                  <c:v>53.45</c:v>
                </c:pt>
                <c:pt idx="175">
                  <c:v>53.066670000000002</c:v>
                </c:pt>
                <c:pt idx="176">
                  <c:v>52.383320000000005</c:v>
                </c:pt>
                <c:pt idx="177">
                  <c:v>52.95</c:v>
                </c:pt>
                <c:pt idx="178">
                  <c:v>53.766660000000002</c:v>
                </c:pt>
                <c:pt idx="179">
                  <c:v>56.633320000000012</c:v>
                </c:pt>
                <c:pt idx="180">
                  <c:v>60.149990000000003</c:v>
                </c:pt>
                <c:pt idx="181">
                  <c:v>57.933320000000002</c:v>
                </c:pt>
                <c:pt idx="182">
                  <c:v>59.366669999999999</c:v>
                </c:pt>
                <c:pt idx="183">
                  <c:v>55.583330000000011</c:v>
                </c:pt>
                <c:pt idx="184">
                  <c:v>54.916659999999993</c:v>
                </c:pt>
                <c:pt idx="185">
                  <c:v>52.966660000000005</c:v>
                </c:pt>
                <c:pt idx="186">
                  <c:v>44.5</c:v>
                </c:pt>
                <c:pt idx="187">
                  <c:v>37.983320000000006</c:v>
                </c:pt>
                <c:pt idx="188">
                  <c:v>38.066670000000002</c:v>
                </c:pt>
                <c:pt idx="189">
                  <c:v>38.450000000000003</c:v>
                </c:pt>
                <c:pt idx="190">
                  <c:v>39.983320000000006</c:v>
                </c:pt>
                <c:pt idx="191">
                  <c:v>43.016660000000002</c:v>
                </c:pt>
                <c:pt idx="192">
                  <c:v>40.849989999999998</c:v>
                </c:pt>
                <c:pt idx="193">
                  <c:v>41.633320000000012</c:v>
                </c:pt>
                <c:pt idx="194">
                  <c:v>42.399990000000003</c:v>
                </c:pt>
                <c:pt idx="195">
                  <c:v>41.966660000000005</c:v>
                </c:pt>
                <c:pt idx="196">
                  <c:v>39.316669999999995</c:v>
                </c:pt>
                <c:pt idx="197">
                  <c:v>39.583330000000011</c:v>
                </c:pt>
                <c:pt idx="198">
                  <c:v>38.983320000000006</c:v>
                </c:pt>
                <c:pt idx="199">
                  <c:v>37.799990000000136</c:v>
                </c:pt>
                <c:pt idx="200">
                  <c:v>37.416659999999993</c:v>
                </c:pt>
                <c:pt idx="201">
                  <c:v>36.116669999999999</c:v>
                </c:pt>
                <c:pt idx="202">
                  <c:v>35.983320000000006</c:v>
                </c:pt>
                <c:pt idx="203">
                  <c:v>35.433320000000002</c:v>
                </c:pt>
                <c:pt idx="204">
                  <c:v>36.033330000000063</c:v>
                </c:pt>
                <c:pt idx="205">
                  <c:v>37.216660000000005</c:v>
                </c:pt>
                <c:pt idx="206">
                  <c:v>45.466660000000005</c:v>
                </c:pt>
                <c:pt idx="207">
                  <c:v>50.099990000000012</c:v>
                </c:pt>
                <c:pt idx="208">
                  <c:v>52.283330000000063</c:v>
                </c:pt>
                <c:pt idx="209">
                  <c:v>59.283330000000063</c:v>
                </c:pt>
                <c:pt idx="210">
                  <c:v>57.833330000000011</c:v>
                </c:pt>
                <c:pt idx="211">
                  <c:v>56.649990000000003</c:v>
                </c:pt>
                <c:pt idx="212">
                  <c:v>61.099990000000012</c:v>
                </c:pt>
                <c:pt idx="213">
                  <c:v>63.416659999999993</c:v>
                </c:pt>
                <c:pt idx="214">
                  <c:v>61.783330000000063</c:v>
                </c:pt>
                <c:pt idx="215">
                  <c:v>58.066670000000002</c:v>
                </c:pt>
                <c:pt idx="216">
                  <c:v>59.933320000000002</c:v>
                </c:pt>
                <c:pt idx="217">
                  <c:v>63.683320000000002</c:v>
                </c:pt>
                <c:pt idx="218">
                  <c:v>80.066670000000002</c:v>
                </c:pt>
                <c:pt idx="219">
                  <c:v>85.566670000000002</c:v>
                </c:pt>
                <c:pt idx="220">
                  <c:v>92.266660000000286</c:v>
                </c:pt>
                <c:pt idx="221">
                  <c:v>86.983320000000006</c:v>
                </c:pt>
                <c:pt idx="222">
                  <c:v>121.2667</c:v>
                </c:pt>
                <c:pt idx="223">
                  <c:v>125.6</c:v>
                </c:pt>
                <c:pt idx="224">
                  <c:v>129.21669999999995</c:v>
                </c:pt>
                <c:pt idx="225">
                  <c:v>129.1833</c:v>
                </c:pt>
                <c:pt idx="226">
                  <c:v>113.38330000000001</c:v>
                </c:pt>
                <c:pt idx="227">
                  <c:v>108.5667</c:v>
                </c:pt>
                <c:pt idx="228">
                  <c:v>116.9833</c:v>
                </c:pt>
                <c:pt idx="229">
                  <c:v>120.83329999999999</c:v>
                </c:pt>
                <c:pt idx="230">
                  <c:v>134.41669999999999</c:v>
                </c:pt>
                <c:pt idx="231">
                  <c:v>139.08330000000001</c:v>
                </c:pt>
                <c:pt idx="232">
                  <c:v>151.69999999999999</c:v>
                </c:pt>
                <c:pt idx="233">
                  <c:v>151.6833</c:v>
                </c:pt>
                <c:pt idx="234">
                  <c:v>143.80000000000001</c:v>
                </c:pt>
                <c:pt idx="235">
                  <c:v>142.5333</c:v>
                </c:pt>
                <c:pt idx="236">
                  <c:v>138.55000000000001</c:v>
                </c:pt>
                <c:pt idx="237">
                  <c:v>123.68329999999999</c:v>
                </c:pt>
                <c:pt idx="238">
                  <c:v>118.0333</c:v>
                </c:pt>
                <c:pt idx="239">
                  <c:v>108.63330000000001</c:v>
                </c:pt>
                <c:pt idx="240">
                  <c:v>116.4833</c:v>
                </c:pt>
                <c:pt idx="241">
                  <c:v>123.6</c:v>
                </c:pt>
                <c:pt idx="242">
                  <c:v>115.4</c:v>
                </c:pt>
                <c:pt idx="243">
                  <c:v>112.63330000000001</c:v>
                </c:pt>
                <c:pt idx="244">
                  <c:v>103.36669999999999</c:v>
                </c:pt>
                <c:pt idx="245">
                  <c:v>94.133319999999998</c:v>
                </c:pt>
                <c:pt idx="246">
                  <c:v>105.18329999999999</c:v>
                </c:pt>
                <c:pt idx="247">
                  <c:v>102.5333</c:v>
                </c:pt>
                <c:pt idx="248">
                  <c:v>110.11669999999999</c:v>
                </c:pt>
                <c:pt idx="249">
                  <c:v>110</c:v>
                </c:pt>
                <c:pt idx="250">
                  <c:v>117.08329999999999</c:v>
                </c:pt>
                <c:pt idx="251">
                  <c:v>118.4333</c:v>
                </c:pt>
                <c:pt idx="252">
                  <c:v>116.4</c:v>
                </c:pt>
                <c:pt idx="253">
                  <c:v>119.58329999999999</c:v>
                </c:pt>
                <c:pt idx="254">
                  <c:v>122.64999999999999</c:v>
                </c:pt>
                <c:pt idx="255">
                  <c:v>122.58329999999999</c:v>
                </c:pt>
                <c:pt idx="256">
                  <c:v>122.58329999999999</c:v>
                </c:pt>
                <c:pt idx="257">
                  <c:v>121.95</c:v>
                </c:pt>
                <c:pt idx="258">
                  <c:v>123.6</c:v>
                </c:pt>
                <c:pt idx="259">
                  <c:v>124.5333</c:v>
                </c:pt>
                <c:pt idx="260">
                  <c:v>124.9667</c:v>
                </c:pt>
                <c:pt idx="261">
                  <c:v>125.25</c:v>
                </c:pt>
                <c:pt idx="262">
                  <c:v>130.71669999999995</c:v>
                </c:pt>
                <c:pt idx="263">
                  <c:v>132.6833</c:v>
                </c:pt>
                <c:pt idx="264">
                  <c:v>142.23329999999999</c:v>
                </c:pt>
                <c:pt idx="265">
                  <c:v>148.36670000000001</c:v>
                </c:pt>
                <c:pt idx="266">
                  <c:v>161.9667</c:v>
                </c:pt>
                <c:pt idx="267">
                  <c:v>177.3167</c:v>
                </c:pt>
                <c:pt idx="268">
                  <c:v>142.23329999999999</c:v>
                </c:pt>
                <c:pt idx="269">
                  <c:v>140.41669999999999</c:v>
                </c:pt>
                <c:pt idx="270">
                  <c:v>132.2833</c:v>
                </c:pt>
                <c:pt idx="271">
                  <c:v>138.15</c:v>
                </c:pt>
                <c:pt idx="272">
                  <c:v>137.08330000000001</c:v>
                </c:pt>
                <c:pt idx="273">
                  <c:v>151.7833</c:v>
                </c:pt>
                <c:pt idx="274">
                  <c:v>158.63329999999999</c:v>
                </c:pt>
                <c:pt idx="275">
                  <c:v>163.6833</c:v>
                </c:pt>
                <c:pt idx="276">
                  <c:v>155.0333</c:v>
                </c:pt>
                <c:pt idx="277">
                  <c:v>139.01669999999999</c:v>
                </c:pt>
                <c:pt idx="278">
                  <c:v>124.66670000000001</c:v>
                </c:pt>
                <c:pt idx="279">
                  <c:v>119.66670000000001</c:v>
                </c:pt>
                <c:pt idx="280">
                  <c:v>125.36669999999999</c:v>
                </c:pt>
                <c:pt idx="281">
                  <c:v>117.4333</c:v>
                </c:pt>
                <c:pt idx="282">
                  <c:v>119.5333</c:v>
                </c:pt>
                <c:pt idx="283">
                  <c:v>121.5167</c:v>
                </c:pt>
                <c:pt idx="284">
                  <c:v>121.6</c:v>
                </c:pt>
                <c:pt idx="285">
                  <c:v>121.13330000000001</c:v>
                </c:pt>
                <c:pt idx="286">
                  <c:v>129.25</c:v>
                </c:pt>
                <c:pt idx="287">
                  <c:v>135.38330000000047</c:v>
                </c:pt>
                <c:pt idx="288">
                  <c:v>139.4</c:v>
                </c:pt>
                <c:pt idx="289">
                  <c:v>145.5333</c:v>
                </c:pt>
                <c:pt idx="290">
                  <c:v>155.9667</c:v>
                </c:pt>
                <c:pt idx="291">
                  <c:v>157.86670000000001</c:v>
                </c:pt>
                <c:pt idx="292">
                  <c:v>156.75</c:v>
                </c:pt>
                <c:pt idx="293">
                  <c:v>159.21669999999995</c:v>
                </c:pt>
                <c:pt idx="294">
                  <c:v>170.45000000000007</c:v>
                </c:pt>
                <c:pt idx="295">
                  <c:v>171.41669999999999</c:v>
                </c:pt>
                <c:pt idx="296">
                  <c:v>169.26669999999999</c:v>
                </c:pt>
                <c:pt idx="297">
                  <c:v>171.41669999999999</c:v>
                </c:pt>
                <c:pt idx="298">
                  <c:v>167.71669999999995</c:v>
                </c:pt>
                <c:pt idx="299">
                  <c:v>168.01669999999999</c:v>
                </c:pt>
                <c:pt idx="300">
                  <c:v>163.9333</c:v>
                </c:pt>
                <c:pt idx="301">
                  <c:v>155.61669999999998</c:v>
                </c:pt>
                <c:pt idx="302">
                  <c:v>161.1833</c:v>
                </c:pt>
                <c:pt idx="303">
                  <c:v>174.36670000000001</c:v>
                </c:pt>
                <c:pt idx="304">
                  <c:v>191.35000000000051</c:v>
                </c:pt>
                <c:pt idx="305">
                  <c:v>200.75</c:v>
                </c:pt>
                <c:pt idx="306">
                  <c:v>226.95000000000007</c:v>
                </c:pt>
                <c:pt idx="307">
                  <c:v>222.35000000000051</c:v>
                </c:pt>
                <c:pt idx="308">
                  <c:v>266.33329999999899</c:v>
                </c:pt>
                <c:pt idx="309">
                  <c:v>267.61649999999969</c:v>
                </c:pt>
                <c:pt idx="310">
                  <c:v>271.81670000000003</c:v>
                </c:pt>
                <c:pt idx="311">
                  <c:v>258.18309999999963</c:v>
                </c:pt>
                <c:pt idx="312">
                  <c:v>258.98319999999825</c:v>
                </c:pt>
                <c:pt idx="313">
                  <c:v>264.81670000000003</c:v>
                </c:pt>
                <c:pt idx="314">
                  <c:v>278.84990000000101</c:v>
                </c:pt>
                <c:pt idx="315">
                  <c:v>281.23319999999825</c:v>
                </c:pt>
                <c:pt idx="316">
                  <c:v>222.9333</c:v>
                </c:pt>
                <c:pt idx="317">
                  <c:v>217.0333</c:v>
                </c:pt>
                <c:pt idx="318">
                  <c:v>215.48330000000001</c:v>
                </c:pt>
                <c:pt idx="319">
                  <c:v>215.48330000000001</c:v>
                </c:pt>
                <c:pt idx="320">
                  <c:v>188.45000000000007</c:v>
                </c:pt>
                <c:pt idx="321">
                  <c:v>171.13329999999999</c:v>
                </c:pt>
                <c:pt idx="322">
                  <c:v>186.75</c:v>
                </c:pt>
                <c:pt idx="323">
                  <c:v>185.0333</c:v>
                </c:pt>
                <c:pt idx="324">
                  <c:v>191.55</c:v>
                </c:pt>
                <c:pt idx="325">
                  <c:v>188.4333</c:v>
                </c:pt>
                <c:pt idx="326">
                  <c:v>188.4333</c:v>
                </c:pt>
                <c:pt idx="327">
                  <c:v>156.38330000000047</c:v>
                </c:pt>
                <c:pt idx="328">
                  <c:v>153.98330000000001</c:v>
                </c:pt>
                <c:pt idx="329">
                  <c:v>151.88330000000047</c:v>
                </c:pt>
                <c:pt idx="330">
                  <c:v>130.38330000000047</c:v>
                </c:pt>
                <c:pt idx="331">
                  <c:v>144.16669999999999</c:v>
                </c:pt>
                <c:pt idx="332">
                  <c:v>156.85000000000051</c:v>
                </c:pt>
                <c:pt idx="333">
                  <c:v>160.55000000000001</c:v>
                </c:pt>
                <c:pt idx="334">
                  <c:v>168.55</c:v>
                </c:pt>
                <c:pt idx="335">
                  <c:v>169.9333</c:v>
                </c:pt>
                <c:pt idx="336">
                  <c:v>167.16669999999999</c:v>
                </c:pt>
                <c:pt idx="337">
                  <c:v>150.4333</c:v>
                </c:pt>
                <c:pt idx="338">
                  <c:v>144.5333</c:v>
                </c:pt>
                <c:pt idx="339">
                  <c:v>127.5167</c:v>
                </c:pt>
                <c:pt idx="340">
                  <c:v>128.5</c:v>
                </c:pt>
                <c:pt idx="341">
                  <c:v>133.33330000000001</c:v>
                </c:pt>
                <c:pt idx="342">
                  <c:v>131.1833</c:v>
                </c:pt>
                <c:pt idx="343">
                  <c:v>133.4667</c:v>
                </c:pt>
                <c:pt idx="344">
                  <c:v>127.5333</c:v>
                </c:pt>
                <c:pt idx="345">
                  <c:v>119.63330000000001</c:v>
                </c:pt>
                <c:pt idx="346">
                  <c:v>119.0167</c:v>
                </c:pt>
                <c:pt idx="347">
                  <c:v>110.7</c:v>
                </c:pt>
                <c:pt idx="348">
                  <c:v>99.733320000000006</c:v>
                </c:pt>
                <c:pt idx="349">
                  <c:v>97.583330000000004</c:v>
                </c:pt>
                <c:pt idx="350">
                  <c:v>97.583330000000004</c:v>
                </c:pt>
                <c:pt idx="351">
                  <c:v>119.2833</c:v>
                </c:pt>
                <c:pt idx="352">
                  <c:v>124.85</c:v>
                </c:pt>
                <c:pt idx="353">
                  <c:v>124.9</c:v>
                </c:pt>
                <c:pt idx="354">
                  <c:v>131.65</c:v>
                </c:pt>
                <c:pt idx="355">
                  <c:v>128.71669999999995</c:v>
                </c:pt>
                <c:pt idx="356">
                  <c:v>126.83329999999999</c:v>
                </c:pt>
                <c:pt idx="357">
                  <c:v>122.6</c:v>
                </c:pt>
                <c:pt idx="358">
                  <c:v>116.5667</c:v>
                </c:pt>
                <c:pt idx="359">
                  <c:v>119.2333</c:v>
                </c:pt>
                <c:pt idx="360">
                  <c:v>118.3167</c:v>
                </c:pt>
                <c:pt idx="361">
                  <c:v>122.88330000000001</c:v>
                </c:pt>
                <c:pt idx="362">
                  <c:v>130</c:v>
                </c:pt>
                <c:pt idx="363">
                  <c:v>135.3167</c:v>
                </c:pt>
                <c:pt idx="364">
                  <c:v>138.76669999999999</c:v>
                </c:pt>
                <c:pt idx="365">
                  <c:v>141.94999999999999</c:v>
                </c:pt>
                <c:pt idx="366">
                  <c:v>139.9333</c:v>
                </c:pt>
                <c:pt idx="367">
                  <c:v>142.38330000000047</c:v>
                </c:pt>
                <c:pt idx="368">
                  <c:v>135.30000000000001</c:v>
                </c:pt>
                <c:pt idx="369">
                  <c:v>135.5333</c:v>
                </c:pt>
                <c:pt idx="370">
                  <c:v>145.35000000000051</c:v>
                </c:pt>
                <c:pt idx="371">
                  <c:v>151.15</c:v>
                </c:pt>
                <c:pt idx="372">
                  <c:v>154.9333</c:v>
                </c:pt>
                <c:pt idx="373">
                  <c:v>145.9</c:v>
                </c:pt>
                <c:pt idx="374">
                  <c:v>156.94999999999999</c:v>
                </c:pt>
                <c:pt idx="375">
                  <c:v>158.91669999999999</c:v>
                </c:pt>
                <c:pt idx="376">
                  <c:v>166.65</c:v>
                </c:pt>
                <c:pt idx="377">
                  <c:v>168.5333</c:v>
                </c:pt>
                <c:pt idx="378">
                  <c:v>166.51669999999999</c:v>
                </c:pt>
                <c:pt idx="379">
                  <c:v>167.26669999999999</c:v>
                </c:pt>
                <c:pt idx="380">
                  <c:v>165.7</c:v>
                </c:pt>
                <c:pt idx="381">
                  <c:v>162.94999999999999</c:v>
                </c:pt>
                <c:pt idx="382">
                  <c:v>168.66669999999999</c:v>
                </c:pt>
                <c:pt idx="383">
                  <c:v>176.1</c:v>
                </c:pt>
                <c:pt idx="384">
                  <c:v>186.1833</c:v>
                </c:pt>
                <c:pt idx="385">
                  <c:v>183.48330000000001</c:v>
                </c:pt>
                <c:pt idx="386">
                  <c:v>190.61669999999998</c:v>
                </c:pt>
                <c:pt idx="387">
                  <c:v>191.25</c:v>
                </c:pt>
                <c:pt idx="388">
                  <c:v>191.25</c:v>
                </c:pt>
                <c:pt idx="389">
                  <c:v>210.8167</c:v>
                </c:pt>
                <c:pt idx="390">
                  <c:v>213.1833</c:v>
                </c:pt>
                <c:pt idx="391">
                  <c:v>216.73329999999999</c:v>
                </c:pt>
                <c:pt idx="392">
                  <c:v>212.01669999999999</c:v>
                </c:pt>
                <c:pt idx="393">
                  <c:v>209.01669999999999</c:v>
                </c:pt>
                <c:pt idx="394">
                  <c:v>209.6</c:v>
                </c:pt>
                <c:pt idx="395">
                  <c:v>214.0333</c:v>
                </c:pt>
                <c:pt idx="396">
                  <c:v>224.8</c:v>
                </c:pt>
                <c:pt idx="397">
                  <c:v>222.97140000000007</c:v>
                </c:pt>
                <c:pt idx="398">
                  <c:v>231.9143</c:v>
                </c:pt>
                <c:pt idx="399">
                  <c:v>241.01429999999999</c:v>
                </c:pt>
                <c:pt idx="400">
                  <c:v>266.27119999999837</c:v>
                </c:pt>
                <c:pt idx="401">
                  <c:v>298.44260000000008</c:v>
                </c:pt>
                <c:pt idx="402">
                  <c:v>286.59989999999999</c:v>
                </c:pt>
                <c:pt idx="403">
                  <c:v>276.92849999999868</c:v>
                </c:pt>
                <c:pt idx="404">
                  <c:v>272.25709999999964</c:v>
                </c:pt>
                <c:pt idx="405">
                  <c:v>263.78559999999868</c:v>
                </c:pt>
                <c:pt idx="406">
                  <c:v>251.9143</c:v>
                </c:pt>
                <c:pt idx="407">
                  <c:v>239.17140000000001</c:v>
                </c:pt>
                <c:pt idx="408">
                  <c:v>270.67140000000001</c:v>
                </c:pt>
                <c:pt idx="409">
                  <c:v>304.97119999999825</c:v>
                </c:pt>
                <c:pt idx="410">
                  <c:v>309.48559999999844</c:v>
                </c:pt>
                <c:pt idx="411">
                  <c:v>292.47119999999825</c:v>
                </c:pt>
                <c:pt idx="412">
                  <c:v>269.17140000000001</c:v>
                </c:pt>
                <c:pt idx="413">
                  <c:v>272.27119999999837</c:v>
                </c:pt>
                <c:pt idx="414">
                  <c:v>269.2</c:v>
                </c:pt>
                <c:pt idx="415">
                  <c:v>280.05709999999999</c:v>
                </c:pt>
                <c:pt idx="416">
                  <c:v>275.7284999999988</c:v>
                </c:pt>
                <c:pt idx="417">
                  <c:v>276.58569999999969</c:v>
                </c:pt>
                <c:pt idx="418">
                  <c:v>290.68549999999999</c:v>
                </c:pt>
                <c:pt idx="419">
                  <c:v>295.55709999999999</c:v>
                </c:pt>
                <c:pt idx="420">
                  <c:v>294.28559999999868</c:v>
                </c:pt>
                <c:pt idx="421">
                  <c:v>302.38549999999969</c:v>
                </c:pt>
                <c:pt idx="422">
                  <c:v>315.7284999999988</c:v>
                </c:pt>
                <c:pt idx="423">
                  <c:v>315.48559999999844</c:v>
                </c:pt>
                <c:pt idx="424">
                  <c:v>322.8999</c:v>
                </c:pt>
                <c:pt idx="425">
                  <c:v>337.32839999999868</c:v>
                </c:pt>
                <c:pt idx="426">
                  <c:v>348.98559999999844</c:v>
                </c:pt>
                <c:pt idx="427">
                  <c:v>343.7998</c:v>
                </c:pt>
                <c:pt idx="428">
                  <c:v>358.32839999999868</c:v>
                </c:pt>
                <c:pt idx="429">
                  <c:v>351.47119999999825</c:v>
                </c:pt>
                <c:pt idx="430">
                  <c:v>359.82839999999868</c:v>
                </c:pt>
                <c:pt idx="431">
                  <c:v>369.31420000000008</c:v>
                </c:pt>
                <c:pt idx="432">
                  <c:v>375.18549999999999</c:v>
                </c:pt>
                <c:pt idx="433">
                  <c:v>369.371299999999</c:v>
                </c:pt>
                <c:pt idx="434">
                  <c:v>367.09989999999999</c:v>
                </c:pt>
                <c:pt idx="435">
                  <c:v>366.95699999999869</c:v>
                </c:pt>
                <c:pt idx="436">
                  <c:v>366.38549999999969</c:v>
                </c:pt>
                <c:pt idx="437">
                  <c:v>370.2</c:v>
                </c:pt>
                <c:pt idx="438">
                  <c:v>380.32839999999868</c:v>
                </c:pt>
                <c:pt idx="439">
                  <c:v>389.2998</c:v>
                </c:pt>
                <c:pt idx="440">
                  <c:v>368.5</c:v>
                </c:pt>
                <c:pt idx="441">
                  <c:v>426.38549999999969</c:v>
                </c:pt>
                <c:pt idx="442">
                  <c:v>500.94260000000008</c:v>
                </c:pt>
                <c:pt idx="443">
                  <c:v>595.98559999999998</c:v>
                </c:pt>
                <c:pt idx="444">
                  <c:v>594.77120000000002</c:v>
                </c:pt>
                <c:pt idx="445">
                  <c:v>311.59989999999999</c:v>
                </c:pt>
                <c:pt idx="446">
                  <c:v>343.18309999999963</c:v>
                </c:pt>
                <c:pt idx="447">
                  <c:v>365.56670000000003</c:v>
                </c:pt>
                <c:pt idx="448">
                  <c:v>310.18309999999963</c:v>
                </c:pt>
                <c:pt idx="449">
                  <c:v>236.1</c:v>
                </c:pt>
                <c:pt idx="450">
                  <c:v>218.2</c:v>
                </c:pt>
                <c:pt idx="451">
                  <c:v>256.84990000000101</c:v>
                </c:pt>
                <c:pt idx="452">
                  <c:v>273.11649999999969</c:v>
                </c:pt>
                <c:pt idx="453">
                  <c:v>261.75</c:v>
                </c:pt>
                <c:pt idx="454">
                  <c:v>449.09989999999999</c:v>
                </c:pt>
                <c:pt idx="455">
                  <c:v>263.26659999999856</c:v>
                </c:pt>
                <c:pt idx="456">
                  <c:v>239.21669999999995</c:v>
                </c:pt>
                <c:pt idx="457">
                  <c:v>247.58330000000001</c:v>
                </c:pt>
                <c:pt idx="458">
                  <c:v>269.25</c:v>
                </c:pt>
                <c:pt idx="459">
                  <c:v>249.08330000000001</c:v>
                </c:pt>
                <c:pt idx="460">
                  <c:v>259.14990000000125</c:v>
                </c:pt>
                <c:pt idx="461">
                  <c:v>259.3999</c:v>
                </c:pt>
                <c:pt idx="462">
                  <c:v>254.85000000000051</c:v>
                </c:pt>
                <c:pt idx="463">
                  <c:v>269.76659999999856</c:v>
                </c:pt>
                <c:pt idx="464">
                  <c:v>269.93309999999843</c:v>
                </c:pt>
                <c:pt idx="465">
                  <c:v>201.58330000000001</c:v>
                </c:pt>
                <c:pt idx="466">
                  <c:v>149.71669999999995</c:v>
                </c:pt>
                <c:pt idx="467">
                  <c:v>160.80000000000001</c:v>
                </c:pt>
                <c:pt idx="468">
                  <c:v>161.80000000000001</c:v>
                </c:pt>
                <c:pt idx="469">
                  <c:v>161.7833</c:v>
                </c:pt>
                <c:pt idx="470">
                  <c:v>153.76669999999999</c:v>
                </c:pt>
                <c:pt idx="471">
                  <c:v>150.4667</c:v>
                </c:pt>
                <c:pt idx="472">
                  <c:v>160.75</c:v>
                </c:pt>
                <c:pt idx="473">
                  <c:v>167.01669999999999</c:v>
                </c:pt>
                <c:pt idx="474">
                  <c:v>177.55</c:v>
                </c:pt>
                <c:pt idx="475">
                  <c:v>160.16669999999999</c:v>
                </c:pt>
                <c:pt idx="476">
                  <c:v>153.19999999999999</c:v>
                </c:pt>
                <c:pt idx="477">
                  <c:v>151.11669999999998</c:v>
                </c:pt>
                <c:pt idx="478">
                  <c:v>147.5333</c:v>
                </c:pt>
                <c:pt idx="479">
                  <c:v>150.0667</c:v>
                </c:pt>
                <c:pt idx="480">
                  <c:v>147.58330000000001</c:v>
                </c:pt>
                <c:pt idx="481">
                  <c:v>140.1</c:v>
                </c:pt>
                <c:pt idx="482">
                  <c:v>143.91669999999999</c:v>
                </c:pt>
                <c:pt idx="483">
                  <c:v>148.30000000000001</c:v>
                </c:pt>
                <c:pt idx="484">
                  <c:v>146.19999999999999</c:v>
                </c:pt>
                <c:pt idx="485">
                  <c:v>141.9667</c:v>
                </c:pt>
                <c:pt idx="486">
                  <c:v>141.51669999999999</c:v>
                </c:pt>
                <c:pt idx="487">
                  <c:v>149.83330000000001</c:v>
                </c:pt>
                <c:pt idx="488">
                  <c:v>151.65</c:v>
                </c:pt>
                <c:pt idx="489">
                  <c:v>150.6</c:v>
                </c:pt>
                <c:pt idx="490">
                  <c:v>153.36670000000001</c:v>
                </c:pt>
                <c:pt idx="491">
                  <c:v>156.8167</c:v>
                </c:pt>
                <c:pt idx="492">
                  <c:v>208.2</c:v>
                </c:pt>
                <c:pt idx="493">
                  <c:v>227.76669999999999</c:v>
                </c:pt>
                <c:pt idx="494">
                  <c:v>255.21669999999995</c:v>
                </c:pt>
                <c:pt idx="495">
                  <c:v>205.01669999999999</c:v>
                </c:pt>
                <c:pt idx="496">
                  <c:v>202.83330000000001</c:v>
                </c:pt>
                <c:pt idx="497">
                  <c:v>199.75</c:v>
                </c:pt>
                <c:pt idx="498">
                  <c:v>200.16669999999999</c:v>
                </c:pt>
                <c:pt idx="499">
                  <c:v>201.0667</c:v>
                </c:pt>
                <c:pt idx="500">
                  <c:v>204.13329999999999</c:v>
                </c:pt>
                <c:pt idx="501">
                  <c:v>199.9333</c:v>
                </c:pt>
                <c:pt idx="502">
                  <c:v>201.38330000000047</c:v>
                </c:pt>
                <c:pt idx="503">
                  <c:v>197.11669999999998</c:v>
                </c:pt>
                <c:pt idx="504">
                  <c:v>194.9667</c:v>
                </c:pt>
                <c:pt idx="505">
                  <c:v>184.73329999999999</c:v>
                </c:pt>
                <c:pt idx="506">
                  <c:v>181.8</c:v>
                </c:pt>
                <c:pt idx="507">
                  <c:v>178.1</c:v>
                </c:pt>
                <c:pt idx="508">
                  <c:v>181.7</c:v>
                </c:pt>
                <c:pt idx="509">
                  <c:v>191.0667</c:v>
                </c:pt>
                <c:pt idx="510">
                  <c:v>190.73329999999999</c:v>
                </c:pt>
                <c:pt idx="511">
                  <c:v>185.91669999999999</c:v>
                </c:pt>
                <c:pt idx="512">
                  <c:v>174.98330000000001</c:v>
                </c:pt>
                <c:pt idx="513">
                  <c:v>160.58330000000001</c:v>
                </c:pt>
                <c:pt idx="514">
                  <c:v>163.44999999999999</c:v>
                </c:pt>
                <c:pt idx="515">
                  <c:v>160.5333</c:v>
                </c:pt>
                <c:pt idx="516">
                  <c:v>157.88330000000047</c:v>
                </c:pt>
                <c:pt idx="517">
                  <c:v>157.75</c:v>
                </c:pt>
                <c:pt idx="518">
                  <c:v>154.5667</c:v>
                </c:pt>
                <c:pt idx="519">
                  <c:v>157.08330000000001</c:v>
                </c:pt>
                <c:pt idx="520">
                  <c:v>149.94999999999999</c:v>
                </c:pt>
                <c:pt idx="521">
                  <c:v>143.0333</c:v>
                </c:pt>
                <c:pt idx="522">
                  <c:v>142.05000000000001</c:v>
                </c:pt>
                <c:pt idx="523">
                  <c:v>142.05000000000001</c:v>
                </c:pt>
                <c:pt idx="524">
                  <c:v>142.75</c:v>
                </c:pt>
                <c:pt idx="525">
                  <c:v>134.58330000000001</c:v>
                </c:pt>
                <c:pt idx="526">
                  <c:v>126.13330000000001</c:v>
                </c:pt>
                <c:pt idx="527">
                  <c:v>128.9</c:v>
                </c:pt>
                <c:pt idx="528">
                  <c:v>146.41669999999999</c:v>
                </c:pt>
                <c:pt idx="529">
                  <c:v>148.38330000000047</c:v>
                </c:pt>
                <c:pt idx="530">
                  <c:v>175.0667</c:v>
                </c:pt>
                <c:pt idx="531">
                  <c:v>183.35000000000051</c:v>
                </c:pt>
                <c:pt idx="532">
                  <c:v>216.6833</c:v>
                </c:pt>
                <c:pt idx="533">
                  <c:v>204.23329999999999</c:v>
                </c:pt>
                <c:pt idx="534">
                  <c:v>187.25</c:v>
                </c:pt>
                <c:pt idx="535">
                  <c:v>188.7833</c:v>
                </c:pt>
                <c:pt idx="536">
                  <c:v>208.4333</c:v>
                </c:pt>
                <c:pt idx="537">
                  <c:v>204.4333</c:v>
                </c:pt>
                <c:pt idx="538">
                  <c:v>213.4333</c:v>
                </c:pt>
                <c:pt idx="539">
                  <c:v>212.6</c:v>
                </c:pt>
                <c:pt idx="540">
                  <c:v>197.1833</c:v>
                </c:pt>
                <c:pt idx="541">
                  <c:v>192.51669999999999</c:v>
                </c:pt>
                <c:pt idx="542">
                  <c:v>173.66669999999999</c:v>
                </c:pt>
                <c:pt idx="543">
                  <c:v>177.7833</c:v>
                </c:pt>
                <c:pt idx="544">
                  <c:v>180.66669999999999</c:v>
                </c:pt>
                <c:pt idx="545">
                  <c:v>185.01669999999999</c:v>
                </c:pt>
                <c:pt idx="546">
                  <c:v>188.51669999999999</c:v>
                </c:pt>
                <c:pt idx="547">
                  <c:v>188.66669999999999</c:v>
                </c:pt>
                <c:pt idx="548">
                  <c:v>188.05</c:v>
                </c:pt>
                <c:pt idx="549">
                  <c:v>171.91669999999999</c:v>
                </c:pt>
                <c:pt idx="550">
                  <c:v>160.76669999999999</c:v>
                </c:pt>
                <c:pt idx="551">
                  <c:v>166.45000000000007</c:v>
                </c:pt>
                <c:pt idx="552">
                  <c:v>160.86670000000001</c:v>
                </c:pt>
                <c:pt idx="553">
                  <c:v>170.76669999999999</c:v>
                </c:pt>
                <c:pt idx="554">
                  <c:v>173.1</c:v>
                </c:pt>
                <c:pt idx="555">
                  <c:v>176.45000000000007</c:v>
                </c:pt>
                <c:pt idx="556">
                  <c:v>195.9333</c:v>
                </c:pt>
                <c:pt idx="557">
                  <c:v>207.58330000000001</c:v>
                </c:pt>
                <c:pt idx="558">
                  <c:v>239.9667</c:v>
                </c:pt>
                <c:pt idx="559">
                  <c:v>274</c:v>
                </c:pt>
                <c:pt idx="560">
                  <c:v>273.73489999999993</c:v>
                </c:pt>
                <c:pt idx="561">
                  <c:v>276.40989999999999</c:v>
                </c:pt>
                <c:pt idx="562">
                  <c:v>249.74329999999998</c:v>
                </c:pt>
                <c:pt idx="563">
                  <c:v>238.30500000000001</c:v>
                </c:pt>
                <c:pt idx="564">
                  <c:v>237.505</c:v>
                </c:pt>
                <c:pt idx="565">
                  <c:v>283.41480000000001</c:v>
                </c:pt>
                <c:pt idx="566">
                  <c:v>299.26149999999899</c:v>
                </c:pt>
                <c:pt idx="567">
                  <c:v>313.2130999999988</c:v>
                </c:pt>
                <c:pt idx="568">
                  <c:v>361.74149999999969</c:v>
                </c:pt>
                <c:pt idx="569">
                  <c:v>364.3066</c:v>
                </c:pt>
                <c:pt idx="570">
                  <c:v>387.20479999999969</c:v>
                </c:pt>
                <c:pt idx="571">
                  <c:v>343.46480000000008</c:v>
                </c:pt>
                <c:pt idx="572">
                  <c:v>307.52149999999887</c:v>
                </c:pt>
                <c:pt idx="573">
                  <c:v>302.6182</c:v>
                </c:pt>
                <c:pt idx="574">
                  <c:v>296.03489999999999</c:v>
                </c:pt>
                <c:pt idx="575">
                  <c:v>278.1182</c:v>
                </c:pt>
                <c:pt idx="576">
                  <c:v>272.66309999999999</c:v>
                </c:pt>
                <c:pt idx="577">
                  <c:v>281.11160000000001</c:v>
                </c:pt>
                <c:pt idx="578">
                  <c:v>284.1816</c:v>
                </c:pt>
                <c:pt idx="579">
                  <c:v>298.33669999999893</c:v>
                </c:pt>
                <c:pt idx="580">
                  <c:v>281.88479999999993</c:v>
                </c:pt>
                <c:pt idx="581">
                  <c:v>287.69649999999899</c:v>
                </c:pt>
                <c:pt idx="582">
                  <c:v>309.94649999999899</c:v>
                </c:pt>
                <c:pt idx="583">
                  <c:v>316.7130999999988</c:v>
                </c:pt>
                <c:pt idx="584">
                  <c:v>331.70829999999899</c:v>
                </c:pt>
                <c:pt idx="585">
                  <c:v>357.3716</c:v>
                </c:pt>
                <c:pt idx="586">
                  <c:v>353.1782</c:v>
                </c:pt>
                <c:pt idx="587">
                  <c:v>363.07499999999999</c:v>
                </c:pt>
                <c:pt idx="588">
                  <c:v>338.15820000000002</c:v>
                </c:pt>
                <c:pt idx="589">
                  <c:v>340.69819999999868</c:v>
                </c:pt>
                <c:pt idx="590">
                  <c:v>341.76560000000001</c:v>
                </c:pt>
                <c:pt idx="591">
                  <c:v>339.53250000000003</c:v>
                </c:pt>
                <c:pt idx="592">
                  <c:v>324.01490000000001</c:v>
                </c:pt>
                <c:pt idx="593">
                  <c:v>303.27319999999844</c:v>
                </c:pt>
                <c:pt idx="594">
                  <c:v>303.02249999999964</c:v>
                </c:pt>
                <c:pt idx="595">
                  <c:v>293.5880999999988</c:v>
                </c:pt>
                <c:pt idx="596">
                  <c:v>287.59809999999868</c:v>
                </c:pt>
                <c:pt idx="597">
                  <c:v>282.59229999999963</c:v>
                </c:pt>
                <c:pt idx="598">
                  <c:v>265.32979999999969</c:v>
                </c:pt>
                <c:pt idx="599">
                  <c:v>258.8691</c:v>
                </c:pt>
                <c:pt idx="600">
                  <c:v>293.54149999999993</c:v>
                </c:pt>
                <c:pt idx="601">
                  <c:v>299.9624</c:v>
                </c:pt>
                <c:pt idx="602">
                  <c:v>308.56979999999999</c:v>
                </c:pt>
                <c:pt idx="603">
                  <c:v>293.6223</c:v>
                </c:pt>
                <c:pt idx="604">
                  <c:v>282.46729999999963</c:v>
                </c:pt>
                <c:pt idx="605">
                  <c:v>290.19900000000001</c:v>
                </c:pt>
                <c:pt idx="606">
                  <c:v>300.33149999999893</c:v>
                </c:pt>
                <c:pt idx="607">
                  <c:v>284.5308</c:v>
                </c:pt>
                <c:pt idx="608">
                  <c:v>286.04320000000001</c:v>
                </c:pt>
                <c:pt idx="609">
                  <c:v>291.60739999999993</c:v>
                </c:pt>
                <c:pt idx="610">
                  <c:v>285.8716</c:v>
                </c:pt>
                <c:pt idx="611">
                  <c:v>274.06400000000002</c:v>
                </c:pt>
                <c:pt idx="612">
                  <c:v>231.8842000000005</c:v>
                </c:pt>
                <c:pt idx="613">
                  <c:v>215.6292</c:v>
                </c:pt>
                <c:pt idx="614">
                  <c:v>194.33750000000001</c:v>
                </c:pt>
                <c:pt idx="615">
                  <c:v>204.74749999999997</c:v>
                </c:pt>
                <c:pt idx="616">
                  <c:v>202.67750000000001</c:v>
                </c:pt>
                <c:pt idx="617">
                  <c:v>216.6908</c:v>
                </c:pt>
                <c:pt idx="618">
                  <c:v>214.4067</c:v>
                </c:pt>
                <c:pt idx="619">
                  <c:v>214.74079999999998</c:v>
                </c:pt>
                <c:pt idx="620">
                  <c:v>204.02500000000001</c:v>
                </c:pt>
                <c:pt idx="621">
                  <c:v>191.6</c:v>
                </c:pt>
                <c:pt idx="622">
                  <c:v>185.71919999999992</c:v>
                </c:pt>
                <c:pt idx="623">
                  <c:v>190.9975</c:v>
                </c:pt>
                <c:pt idx="624">
                  <c:v>186.64419999999998</c:v>
                </c:pt>
                <c:pt idx="625">
                  <c:v>186.5333</c:v>
                </c:pt>
                <c:pt idx="626">
                  <c:v>182.64169999999999</c:v>
                </c:pt>
                <c:pt idx="627">
                  <c:v>182.91499999999999</c:v>
                </c:pt>
                <c:pt idx="628">
                  <c:v>184.93170000000001</c:v>
                </c:pt>
                <c:pt idx="629">
                  <c:v>179.83330000000001</c:v>
                </c:pt>
                <c:pt idx="630">
                  <c:v>157.52800000000047</c:v>
                </c:pt>
                <c:pt idx="631">
                  <c:v>156.79499999999999</c:v>
                </c:pt>
                <c:pt idx="632">
                  <c:v>179.59900000000002</c:v>
                </c:pt>
                <c:pt idx="633">
                  <c:v>183.494</c:v>
                </c:pt>
                <c:pt idx="634">
                  <c:v>183.9510000000005</c:v>
                </c:pt>
                <c:pt idx="635">
                  <c:v>186.89200000000051</c:v>
                </c:pt>
                <c:pt idx="636">
                  <c:v>179.15600000000001</c:v>
                </c:pt>
                <c:pt idx="637">
                  <c:v>175.31399999999999</c:v>
                </c:pt>
                <c:pt idx="638">
                  <c:v>171.10499999999999</c:v>
                </c:pt>
                <c:pt idx="639">
                  <c:v>173.35500000000027</c:v>
                </c:pt>
                <c:pt idx="640">
                  <c:v>186.126</c:v>
                </c:pt>
                <c:pt idx="641">
                  <c:v>212.67399999999998</c:v>
                </c:pt>
                <c:pt idx="642">
                  <c:v>222.68100000000001</c:v>
                </c:pt>
                <c:pt idx="643">
                  <c:v>226.012</c:v>
                </c:pt>
                <c:pt idx="644">
                  <c:v>221.21799999999999</c:v>
                </c:pt>
                <c:pt idx="645">
                  <c:v>229.92600000000004</c:v>
                </c:pt>
                <c:pt idx="646">
                  <c:v>233.845</c:v>
                </c:pt>
                <c:pt idx="647">
                  <c:v>230.44</c:v>
                </c:pt>
                <c:pt idx="648">
                  <c:v>225.06200000000001</c:v>
                </c:pt>
                <c:pt idx="649">
                  <c:v>225.54499999999999</c:v>
                </c:pt>
                <c:pt idx="650">
                  <c:v>212.90700000000001</c:v>
                </c:pt>
                <c:pt idx="651">
                  <c:v>206.58</c:v>
                </c:pt>
                <c:pt idx="652">
                  <c:v>195.68</c:v>
                </c:pt>
                <c:pt idx="653">
                  <c:v>204.85100000000051</c:v>
                </c:pt>
                <c:pt idx="654">
                  <c:v>205.667</c:v>
                </c:pt>
                <c:pt idx="655">
                  <c:v>205.65600000000001</c:v>
                </c:pt>
                <c:pt idx="656">
                  <c:v>205.667</c:v>
                </c:pt>
                <c:pt idx="657">
                  <c:v>205.82300000000001</c:v>
                </c:pt>
                <c:pt idx="658">
                  <c:v>201.04300000000001</c:v>
                </c:pt>
                <c:pt idx="659">
                  <c:v>202.77799999999999</c:v>
                </c:pt>
                <c:pt idx="660">
                  <c:v>200.11099999999999</c:v>
                </c:pt>
                <c:pt idx="661">
                  <c:v>194.23999999999998</c:v>
                </c:pt>
                <c:pt idx="662">
                  <c:v>184.107</c:v>
                </c:pt>
                <c:pt idx="663">
                  <c:v>182.875</c:v>
                </c:pt>
                <c:pt idx="664">
                  <c:v>170.078</c:v>
                </c:pt>
                <c:pt idx="665">
                  <c:v>152.61199999999999</c:v>
                </c:pt>
                <c:pt idx="666">
                  <c:v>157.21899999999999</c:v>
                </c:pt>
                <c:pt idx="667">
                  <c:v>160.59900000000002</c:v>
                </c:pt>
                <c:pt idx="668">
                  <c:v>152.24599999999998</c:v>
                </c:pt>
                <c:pt idx="669">
                  <c:v>152.63300000000001</c:v>
                </c:pt>
                <c:pt idx="670">
                  <c:v>146.42600000000004</c:v>
                </c:pt>
                <c:pt idx="671">
                  <c:v>149.00200000000001</c:v>
                </c:pt>
                <c:pt idx="672">
                  <c:v>140.59300000000002</c:v>
                </c:pt>
                <c:pt idx="673">
                  <c:v>130.91399999999999</c:v>
                </c:pt>
                <c:pt idx="674">
                  <c:v>136.00800000000001</c:v>
                </c:pt>
                <c:pt idx="675">
                  <c:v>131.28700000000001</c:v>
                </c:pt>
                <c:pt idx="676">
                  <c:v>130.74799999999999</c:v>
                </c:pt>
                <c:pt idx="677">
                  <c:v>131.74699999999999</c:v>
                </c:pt>
                <c:pt idx="678">
                  <c:v>126.068</c:v>
                </c:pt>
                <c:pt idx="679">
                  <c:v>120.631</c:v>
                </c:pt>
                <c:pt idx="680">
                  <c:v>120.283</c:v>
                </c:pt>
                <c:pt idx="681">
                  <c:v>136.85900000000001</c:v>
                </c:pt>
                <c:pt idx="682">
                  <c:v>142.02000000000001</c:v>
                </c:pt>
                <c:pt idx="683">
                  <c:v>136.631</c:v>
                </c:pt>
                <c:pt idx="684">
                  <c:v>147.49</c:v>
                </c:pt>
                <c:pt idx="685">
                  <c:v>157.94900000000001</c:v>
                </c:pt>
                <c:pt idx="686">
                  <c:v>145.36600000000001</c:v>
                </c:pt>
                <c:pt idx="687">
                  <c:v>147.36000000000001</c:v>
                </c:pt>
                <c:pt idx="688">
                  <c:v>142.41200000000001</c:v>
                </c:pt>
                <c:pt idx="689">
                  <c:v>134.65300000000002</c:v>
                </c:pt>
                <c:pt idx="690">
                  <c:v>134.26</c:v>
                </c:pt>
                <c:pt idx="691">
                  <c:v>132.375</c:v>
                </c:pt>
                <c:pt idx="692">
                  <c:v>132.28399999999999</c:v>
                </c:pt>
                <c:pt idx="693">
                  <c:v>133.52700000000004</c:v>
                </c:pt>
                <c:pt idx="694">
                  <c:v>130.94300000000001</c:v>
                </c:pt>
                <c:pt idx="695">
                  <c:v>138.09300000000002</c:v>
                </c:pt>
                <c:pt idx="696">
                  <c:v>139.94900000000001</c:v>
                </c:pt>
                <c:pt idx="697">
                  <c:v>138.523</c:v>
                </c:pt>
                <c:pt idx="698">
                  <c:v>135.61699999999999</c:v>
                </c:pt>
                <c:pt idx="699">
                  <c:v>134.78399999999999</c:v>
                </c:pt>
                <c:pt idx="700">
                  <c:v>132.08500000000001</c:v>
                </c:pt>
                <c:pt idx="701">
                  <c:v>129.53100000000001</c:v>
                </c:pt>
                <c:pt idx="702">
                  <c:v>127.68300000000001</c:v>
                </c:pt>
                <c:pt idx="703">
                  <c:v>123.68600000000001</c:v>
                </c:pt>
                <c:pt idx="704">
                  <c:v>117.80200000000001</c:v>
                </c:pt>
                <c:pt idx="705">
                  <c:v>118.20099999999999</c:v>
                </c:pt>
                <c:pt idx="706">
                  <c:v>108.666</c:v>
                </c:pt>
                <c:pt idx="707">
                  <c:v>92.536000000000001</c:v>
                </c:pt>
                <c:pt idx="708">
                  <c:v>99.45</c:v>
                </c:pt>
                <c:pt idx="709">
                  <c:v>101.17499999999998</c:v>
                </c:pt>
                <c:pt idx="710">
                  <c:v>105.67199999999998</c:v>
                </c:pt>
                <c:pt idx="711">
                  <c:v>99.799000000000007</c:v>
                </c:pt>
                <c:pt idx="712">
                  <c:v>95.525989999999979</c:v>
                </c:pt>
                <c:pt idx="713">
                  <c:v>100.13500000000001</c:v>
                </c:pt>
                <c:pt idx="714">
                  <c:v>107.587</c:v>
                </c:pt>
                <c:pt idx="715">
                  <c:v>104.55500000000001</c:v>
                </c:pt>
                <c:pt idx="716">
                  <c:v>104.369</c:v>
                </c:pt>
                <c:pt idx="717">
                  <c:v>107.94400000000027</c:v>
                </c:pt>
                <c:pt idx="718">
                  <c:v>116.56699999999999</c:v>
                </c:pt>
                <c:pt idx="719">
                  <c:v>116.14100000000002</c:v>
                </c:pt>
                <c:pt idx="720">
                  <c:v>110.21899999999999</c:v>
                </c:pt>
                <c:pt idx="721">
                  <c:v>109.55800000000001</c:v>
                </c:pt>
                <c:pt idx="722">
                  <c:v>114.751</c:v>
                </c:pt>
                <c:pt idx="723">
                  <c:v>114.88</c:v>
                </c:pt>
                <c:pt idx="724">
                  <c:v>116.82599999999998</c:v>
                </c:pt>
                <c:pt idx="725">
                  <c:v>117.333</c:v>
                </c:pt>
                <c:pt idx="726">
                  <c:v>115.49299999999999</c:v>
                </c:pt>
                <c:pt idx="727">
                  <c:v>112.886</c:v>
                </c:pt>
                <c:pt idx="728">
                  <c:v>114.70099999999999</c:v>
                </c:pt>
                <c:pt idx="729">
                  <c:v>116.342</c:v>
                </c:pt>
                <c:pt idx="730">
                  <c:v>110.57799999999999</c:v>
                </c:pt>
                <c:pt idx="731">
                  <c:v>107.631</c:v>
                </c:pt>
                <c:pt idx="732">
                  <c:v>107.27500000000001</c:v>
                </c:pt>
                <c:pt idx="733">
                  <c:v>101.364</c:v>
                </c:pt>
                <c:pt idx="734">
                  <c:v>95.739000000000004</c:v>
                </c:pt>
                <c:pt idx="735">
                  <c:v>93.114000000000004</c:v>
                </c:pt>
                <c:pt idx="736">
                  <c:v>95.575000000000003</c:v>
                </c:pt>
                <c:pt idx="737">
                  <c:v>109.67899999999995</c:v>
                </c:pt>
                <c:pt idx="738">
                  <c:v>103.17999999999998</c:v>
                </c:pt>
                <c:pt idx="739">
                  <c:v>111.21100000000025</c:v>
                </c:pt>
                <c:pt idx="740">
                  <c:v>114.459</c:v>
                </c:pt>
                <c:pt idx="741">
                  <c:v>119.78700000000002</c:v>
                </c:pt>
                <c:pt idx="742">
                  <c:v>117.01300000000002</c:v>
                </c:pt>
                <c:pt idx="743">
                  <c:v>114.542</c:v>
                </c:pt>
                <c:pt idx="744">
                  <c:v>116.09099999999999</c:v>
                </c:pt>
                <c:pt idx="745">
                  <c:v>110.724</c:v>
                </c:pt>
                <c:pt idx="746">
                  <c:v>107.604</c:v>
                </c:pt>
                <c:pt idx="747">
                  <c:v>107.54300000000002</c:v>
                </c:pt>
                <c:pt idx="748">
                  <c:v>107.79600000000002</c:v>
                </c:pt>
                <c:pt idx="749">
                  <c:v>107.10299999999998</c:v>
                </c:pt>
                <c:pt idx="750">
                  <c:v>105.62199999999999</c:v>
                </c:pt>
                <c:pt idx="751">
                  <c:v>107.958</c:v>
                </c:pt>
                <c:pt idx="752">
                  <c:v>106.10199999999999</c:v>
                </c:pt>
                <c:pt idx="753">
                  <c:v>113.371</c:v>
                </c:pt>
                <c:pt idx="754">
                  <c:v>114.456</c:v>
                </c:pt>
                <c:pt idx="755">
                  <c:v>112.45099999999999</c:v>
                </c:pt>
                <c:pt idx="756">
                  <c:v>115.503</c:v>
                </c:pt>
                <c:pt idx="757">
                  <c:v>112.018</c:v>
                </c:pt>
                <c:pt idx="758">
                  <c:v>111.93400000000022</c:v>
                </c:pt>
                <c:pt idx="759">
                  <c:v>121.527</c:v>
                </c:pt>
                <c:pt idx="760">
                  <c:v>123.771</c:v>
                </c:pt>
                <c:pt idx="761">
                  <c:v>116.02500000000001</c:v>
                </c:pt>
                <c:pt idx="762">
                  <c:v>118.054</c:v>
                </c:pt>
                <c:pt idx="763">
                  <c:v>115.64400000000002</c:v>
                </c:pt>
                <c:pt idx="764">
                  <c:v>113.124</c:v>
                </c:pt>
                <c:pt idx="765">
                  <c:v>113.41500000000002</c:v>
                </c:pt>
                <c:pt idx="766">
                  <c:v>111.44100000000027</c:v>
                </c:pt>
                <c:pt idx="767">
                  <c:v>103.571</c:v>
                </c:pt>
                <c:pt idx="768">
                  <c:v>99.036000000000001</c:v>
                </c:pt>
                <c:pt idx="769">
                  <c:v>98.790989999999994</c:v>
                </c:pt>
                <c:pt idx="770">
                  <c:v>86.526989999999998</c:v>
                </c:pt>
                <c:pt idx="771">
                  <c:v>88.789990000000003</c:v>
                </c:pt>
                <c:pt idx="772">
                  <c:v>92.838989999999981</c:v>
                </c:pt>
                <c:pt idx="773">
                  <c:v>101.139</c:v>
                </c:pt>
                <c:pt idx="774">
                  <c:v>100.82</c:v>
                </c:pt>
                <c:pt idx="775">
                  <c:v>101.03700000000002</c:v>
                </c:pt>
                <c:pt idx="776">
                  <c:v>100.002</c:v>
                </c:pt>
                <c:pt idx="777">
                  <c:v>99.614000000000004</c:v>
                </c:pt>
                <c:pt idx="778">
                  <c:v>99.056989999999999</c:v>
                </c:pt>
                <c:pt idx="779">
                  <c:v>99.039990000000003</c:v>
                </c:pt>
                <c:pt idx="780">
                  <c:v>97.19699</c:v>
                </c:pt>
                <c:pt idx="781">
                  <c:v>95.612989999999982</c:v>
                </c:pt>
                <c:pt idx="782">
                  <c:v>94.506</c:v>
                </c:pt>
                <c:pt idx="783">
                  <c:v>93.95</c:v>
                </c:pt>
                <c:pt idx="784">
                  <c:v>93.92</c:v>
                </c:pt>
                <c:pt idx="785">
                  <c:v>88.661990000000003</c:v>
                </c:pt>
                <c:pt idx="786">
                  <c:v>90.433989999999994</c:v>
                </c:pt>
                <c:pt idx="787">
                  <c:v>91.594989999999996</c:v>
                </c:pt>
                <c:pt idx="788">
                  <c:v>93.721980000000002</c:v>
                </c:pt>
                <c:pt idx="789">
                  <c:v>93.603989999999982</c:v>
                </c:pt>
                <c:pt idx="790">
                  <c:v>89.185000000000002</c:v>
                </c:pt>
                <c:pt idx="791">
                  <c:v>89.812989999999999</c:v>
                </c:pt>
                <c:pt idx="792">
                  <c:v>90.156999999999982</c:v>
                </c:pt>
                <c:pt idx="793">
                  <c:v>95.307999999999993</c:v>
                </c:pt>
                <c:pt idx="794">
                  <c:v>104.79600000000002</c:v>
                </c:pt>
                <c:pt idx="795">
                  <c:v>105.31699999999999</c:v>
                </c:pt>
                <c:pt idx="796">
                  <c:v>100.85499999999999</c:v>
                </c:pt>
                <c:pt idx="797">
                  <c:v>101.312</c:v>
                </c:pt>
                <c:pt idx="798">
                  <c:v>109.803</c:v>
                </c:pt>
                <c:pt idx="799">
                  <c:v>118.02800000000001</c:v>
                </c:pt>
                <c:pt idx="800">
                  <c:v>119.265</c:v>
                </c:pt>
                <c:pt idx="801">
                  <c:v>116.369</c:v>
                </c:pt>
                <c:pt idx="802">
                  <c:v>119.003</c:v>
                </c:pt>
                <c:pt idx="803">
                  <c:v>121.08199999999999</c:v>
                </c:pt>
                <c:pt idx="804">
                  <c:v>122.962</c:v>
                </c:pt>
                <c:pt idx="805">
                  <c:v>116.75700000000002</c:v>
                </c:pt>
                <c:pt idx="806">
                  <c:v>110.78</c:v>
                </c:pt>
                <c:pt idx="807">
                  <c:v>110.777</c:v>
                </c:pt>
                <c:pt idx="808">
                  <c:v>128.02800000000047</c:v>
                </c:pt>
                <c:pt idx="809">
                  <c:v>127.208</c:v>
                </c:pt>
                <c:pt idx="810">
                  <c:v>134.63399999999999</c:v>
                </c:pt>
                <c:pt idx="811">
                  <c:v>134.96300000000002</c:v>
                </c:pt>
                <c:pt idx="812">
                  <c:v>139.02000000000001</c:v>
                </c:pt>
                <c:pt idx="813">
                  <c:v>135.92200000000051</c:v>
                </c:pt>
                <c:pt idx="814">
                  <c:v>138.96</c:v>
                </c:pt>
                <c:pt idx="815">
                  <c:v>139.36700000000027</c:v>
                </c:pt>
                <c:pt idx="816">
                  <c:v>132.876</c:v>
                </c:pt>
                <c:pt idx="817">
                  <c:v>128.68600000000001</c:v>
                </c:pt>
                <c:pt idx="818">
                  <c:v>120.468</c:v>
                </c:pt>
                <c:pt idx="819">
                  <c:v>115.30500000000001</c:v>
                </c:pt>
                <c:pt idx="820">
                  <c:v>115.054</c:v>
                </c:pt>
                <c:pt idx="821">
                  <c:v>121.039</c:v>
                </c:pt>
                <c:pt idx="822">
                  <c:v>123.776</c:v>
                </c:pt>
                <c:pt idx="823">
                  <c:v>128.09100000000001</c:v>
                </c:pt>
                <c:pt idx="824">
                  <c:v>126.468</c:v>
                </c:pt>
                <c:pt idx="825">
                  <c:v>122.15600000000001</c:v>
                </c:pt>
                <c:pt idx="826">
                  <c:v>120.76700000000002</c:v>
                </c:pt>
                <c:pt idx="827">
                  <c:v>120.706</c:v>
                </c:pt>
                <c:pt idx="828">
                  <c:v>123.27200000000001</c:v>
                </c:pt>
                <c:pt idx="829">
                  <c:v>117.663</c:v>
                </c:pt>
                <c:pt idx="830">
                  <c:v>110.571</c:v>
                </c:pt>
                <c:pt idx="831">
                  <c:v>107.336</c:v>
                </c:pt>
                <c:pt idx="832">
                  <c:v>103.85599999999998</c:v>
                </c:pt>
                <c:pt idx="833">
                  <c:v>103.64999999999999</c:v>
                </c:pt>
                <c:pt idx="834">
                  <c:v>99.194990000000004</c:v>
                </c:pt>
                <c:pt idx="835">
                  <c:v>102.92100000000002</c:v>
                </c:pt>
                <c:pt idx="836">
                  <c:v>100.146</c:v>
                </c:pt>
                <c:pt idx="837">
                  <c:v>94.293989999999994</c:v>
                </c:pt>
                <c:pt idx="838">
                  <c:v>99.396000000000001</c:v>
                </c:pt>
                <c:pt idx="839">
                  <c:v>103.881</c:v>
                </c:pt>
                <c:pt idx="840">
                  <c:v>102.708</c:v>
                </c:pt>
                <c:pt idx="841">
                  <c:v>99.065989999999999</c:v>
                </c:pt>
                <c:pt idx="842">
                  <c:v>99.962999999999994</c:v>
                </c:pt>
                <c:pt idx="843">
                  <c:v>95.405990000000003</c:v>
                </c:pt>
                <c:pt idx="844">
                  <c:v>97.254990000000006</c:v>
                </c:pt>
                <c:pt idx="845">
                  <c:v>94.295990000000003</c:v>
                </c:pt>
                <c:pt idx="846">
                  <c:v>96.935000000000002</c:v>
                </c:pt>
                <c:pt idx="847">
                  <c:v>100.20399999999999</c:v>
                </c:pt>
                <c:pt idx="848">
                  <c:v>98.093990000000005</c:v>
                </c:pt>
                <c:pt idx="849">
                  <c:v>97.733990000000006</c:v>
                </c:pt>
                <c:pt idx="850">
                  <c:v>92.771000000000001</c:v>
                </c:pt>
                <c:pt idx="851">
                  <c:v>93.515000000000001</c:v>
                </c:pt>
                <c:pt idx="852">
                  <c:v>94.82199</c:v>
                </c:pt>
                <c:pt idx="853">
                  <c:v>96.95299</c:v>
                </c:pt>
                <c:pt idx="854">
                  <c:v>94.616</c:v>
                </c:pt>
                <c:pt idx="855">
                  <c:v>91.840990000000005</c:v>
                </c:pt>
                <c:pt idx="856">
                  <c:v>89.983990000000006</c:v>
                </c:pt>
                <c:pt idx="857">
                  <c:v>85.366</c:v>
                </c:pt>
                <c:pt idx="858">
                  <c:v>82.927989999999994</c:v>
                </c:pt>
                <c:pt idx="859">
                  <c:v>95.211000000000027</c:v>
                </c:pt>
                <c:pt idx="860">
                  <c:v>100.184</c:v>
                </c:pt>
                <c:pt idx="861">
                  <c:v>98.315989999999999</c:v>
                </c:pt>
                <c:pt idx="862">
                  <c:v>103.727</c:v>
                </c:pt>
                <c:pt idx="863">
                  <c:v>108.31100000000002</c:v>
                </c:pt>
                <c:pt idx="864">
                  <c:v>112.471</c:v>
                </c:pt>
                <c:pt idx="865">
                  <c:v>122.79700000000012</c:v>
                </c:pt>
                <c:pt idx="866">
                  <c:v>126.40600000000002</c:v>
                </c:pt>
                <c:pt idx="867">
                  <c:v>114.22</c:v>
                </c:pt>
                <c:pt idx="868">
                  <c:v>102.99000000000002</c:v>
                </c:pt>
                <c:pt idx="869">
                  <c:v>111.80500000000001</c:v>
                </c:pt>
                <c:pt idx="870">
                  <c:v>107.533</c:v>
                </c:pt>
                <c:pt idx="871">
                  <c:v>114.026</c:v>
                </c:pt>
                <c:pt idx="872">
                  <c:v>124.756</c:v>
                </c:pt>
                <c:pt idx="873">
                  <c:v>157.65800000000004</c:v>
                </c:pt>
                <c:pt idx="874">
                  <c:v>141.64499999999998</c:v>
                </c:pt>
                <c:pt idx="875">
                  <c:v>126.065</c:v>
                </c:pt>
                <c:pt idx="876">
                  <c:v>119.33199999999999</c:v>
                </c:pt>
                <c:pt idx="877">
                  <c:v>111.96400000000025</c:v>
                </c:pt>
                <c:pt idx="878">
                  <c:v>113.81699999999999</c:v>
                </c:pt>
                <c:pt idx="879">
                  <c:v>120.64700000000002</c:v>
                </c:pt>
                <c:pt idx="880">
                  <c:v>117.94600000000025</c:v>
                </c:pt>
                <c:pt idx="881">
                  <c:v>130.68700000000001</c:v>
                </c:pt>
                <c:pt idx="882">
                  <c:v>134.30600000000001</c:v>
                </c:pt>
                <c:pt idx="883">
                  <c:v>143.15600000000001</c:v>
                </c:pt>
                <c:pt idx="884">
                  <c:v>137.25700000000001</c:v>
                </c:pt>
                <c:pt idx="885">
                  <c:v>139.785</c:v>
                </c:pt>
                <c:pt idx="886">
                  <c:v>147.494</c:v>
                </c:pt>
                <c:pt idx="887">
                  <c:v>142.864</c:v>
                </c:pt>
                <c:pt idx="888">
                  <c:v>130.018</c:v>
                </c:pt>
                <c:pt idx="889">
                  <c:v>128.85000000000051</c:v>
                </c:pt>
                <c:pt idx="890">
                  <c:v>128.28</c:v>
                </c:pt>
                <c:pt idx="891">
                  <c:v>135.20099999999999</c:v>
                </c:pt>
                <c:pt idx="892">
                  <c:v>130.13800000000001</c:v>
                </c:pt>
                <c:pt idx="893">
                  <c:v>129.68300000000002</c:v>
                </c:pt>
                <c:pt idx="894">
                  <c:v>142.38300000000001</c:v>
                </c:pt>
                <c:pt idx="895">
                  <c:v>151.15300000000002</c:v>
                </c:pt>
                <c:pt idx="896">
                  <c:v>153.85900000000001</c:v>
                </c:pt>
                <c:pt idx="897">
                  <c:v>159.17099999999999</c:v>
                </c:pt>
                <c:pt idx="898">
                  <c:v>160.553</c:v>
                </c:pt>
                <c:pt idx="899">
                  <c:v>151.21799999999999</c:v>
                </c:pt>
                <c:pt idx="900">
                  <c:v>143.637</c:v>
                </c:pt>
                <c:pt idx="901">
                  <c:v>134.10999999999999</c:v>
                </c:pt>
                <c:pt idx="902">
                  <c:v>128.13300000000001</c:v>
                </c:pt>
                <c:pt idx="903">
                  <c:v>124.34</c:v>
                </c:pt>
                <c:pt idx="904">
                  <c:v>120.75</c:v>
                </c:pt>
                <c:pt idx="905">
                  <c:v>122.301</c:v>
                </c:pt>
                <c:pt idx="906">
                  <c:v>136.01499999999999</c:v>
                </c:pt>
                <c:pt idx="907">
                  <c:v>138.73999999999998</c:v>
                </c:pt>
                <c:pt idx="908">
                  <c:v>141.268</c:v>
                </c:pt>
                <c:pt idx="909">
                  <c:v>132.77199999999999</c:v>
                </c:pt>
                <c:pt idx="910">
                  <c:v>132.06200000000001</c:v>
                </c:pt>
                <c:pt idx="911">
                  <c:v>138.46700000000001</c:v>
                </c:pt>
                <c:pt idx="912">
                  <c:v>134.66800000000001</c:v>
                </c:pt>
                <c:pt idx="913">
                  <c:v>137.05500000000001</c:v>
                </c:pt>
                <c:pt idx="914">
                  <c:v>134.94399999999999</c:v>
                </c:pt>
                <c:pt idx="915">
                  <c:v>133.1</c:v>
                </c:pt>
                <c:pt idx="916">
                  <c:v>133.62800000000001</c:v>
                </c:pt>
                <c:pt idx="917">
                  <c:v>130.15700000000001</c:v>
                </c:pt>
                <c:pt idx="918">
                  <c:v>125.813</c:v>
                </c:pt>
                <c:pt idx="919">
                  <c:v>118.47199999999999</c:v>
                </c:pt>
                <c:pt idx="920">
                  <c:v>115.827</c:v>
                </c:pt>
                <c:pt idx="921">
                  <c:v>111.68199999999999</c:v>
                </c:pt>
                <c:pt idx="922">
                  <c:v>116.708</c:v>
                </c:pt>
                <c:pt idx="923">
                  <c:v>118.38</c:v>
                </c:pt>
                <c:pt idx="924">
                  <c:v>123.096</c:v>
                </c:pt>
                <c:pt idx="925">
                  <c:v>123.68899999999998</c:v>
                </c:pt>
                <c:pt idx="926">
                  <c:v>124.11799999999999</c:v>
                </c:pt>
                <c:pt idx="927">
                  <c:v>123.52500000000001</c:v>
                </c:pt>
                <c:pt idx="928">
                  <c:v>116.958</c:v>
                </c:pt>
                <c:pt idx="929">
                  <c:v>114.798</c:v>
                </c:pt>
                <c:pt idx="930">
                  <c:v>109.405</c:v>
                </c:pt>
                <c:pt idx="931">
                  <c:v>105.01900000000002</c:v>
                </c:pt>
                <c:pt idx="932">
                  <c:v>110.97499999999999</c:v>
                </c:pt>
                <c:pt idx="933">
                  <c:v>108.642</c:v>
                </c:pt>
                <c:pt idx="934">
                  <c:v>113.44500000000002</c:v>
                </c:pt>
                <c:pt idx="935">
                  <c:v>103.908</c:v>
                </c:pt>
                <c:pt idx="936">
                  <c:v>101.24400000000026</c:v>
                </c:pt>
                <c:pt idx="937">
                  <c:v>103.26100000000002</c:v>
                </c:pt>
                <c:pt idx="938">
                  <c:v>107.28400000000002</c:v>
                </c:pt>
                <c:pt idx="939">
                  <c:v>112.807</c:v>
                </c:pt>
                <c:pt idx="940">
                  <c:v>111.583</c:v>
                </c:pt>
                <c:pt idx="941">
                  <c:v>117.896</c:v>
                </c:pt>
                <c:pt idx="942">
                  <c:v>129.72999999999999</c:v>
                </c:pt>
                <c:pt idx="943">
                  <c:v>128.70499999999998</c:v>
                </c:pt>
                <c:pt idx="944">
                  <c:v>122.008</c:v>
                </c:pt>
                <c:pt idx="945">
                  <c:v>125.792</c:v>
                </c:pt>
                <c:pt idx="946">
                  <c:v>120.498</c:v>
                </c:pt>
                <c:pt idx="947">
                  <c:v>120.268</c:v>
                </c:pt>
                <c:pt idx="948">
                  <c:v>123.58199999999999</c:v>
                </c:pt>
                <c:pt idx="949">
                  <c:v>128.55100000000004</c:v>
                </c:pt>
                <c:pt idx="950">
                  <c:v>127.229</c:v>
                </c:pt>
                <c:pt idx="951">
                  <c:v>133.20599999999999</c:v>
                </c:pt>
                <c:pt idx="952">
                  <c:v>132.80000000000001</c:v>
                </c:pt>
                <c:pt idx="953">
                  <c:v>141.91399999999999</c:v>
                </c:pt>
                <c:pt idx="954">
                  <c:v>138.167</c:v>
                </c:pt>
                <c:pt idx="955">
                  <c:v>142.161</c:v>
                </c:pt>
                <c:pt idx="956">
                  <c:v>146.03300000000002</c:v>
                </c:pt>
                <c:pt idx="957">
                  <c:v>136.39600000000004</c:v>
                </c:pt>
                <c:pt idx="958">
                  <c:v>131.34399999999999</c:v>
                </c:pt>
                <c:pt idx="959">
                  <c:v>125.785</c:v>
                </c:pt>
                <c:pt idx="960">
                  <c:v>123.9</c:v>
                </c:pt>
                <c:pt idx="961">
                  <c:v>130.61399999999998</c:v>
                </c:pt>
                <c:pt idx="962">
                  <c:v>126.962</c:v>
                </c:pt>
                <c:pt idx="963">
                  <c:v>123.97199999999999</c:v>
                </c:pt>
                <c:pt idx="964">
                  <c:v>120.24900000000002</c:v>
                </c:pt>
                <c:pt idx="965">
                  <c:v>120.12299999999998</c:v>
                </c:pt>
                <c:pt idx="966">
                  <c:v>122.285</c:v>
                </c:pt>
                <c:pt idx="967">
                  <c:v>121.98</c:v>
                </c:pt>
                <c:pt idx="968">
                  <c:v>123.209</c:v>
                </c:pt>
                <c:pt idx="969">
                  <c:v>121.79100000000012</c:v>
                </c:pt>
                <c:pt idx="970">
                  <c:v>118.566</c:v>
                </c:pt>
                <c:pt idx="971">
                  <c:v>117.242</c:v>
                </c:pt>
                <c:pt idx="972">
                  <c:v>122.02</c:v>
                </c:pt>
                <c:pt idx="973">
                  <c:v>127.17400000000001</c:v>
                </c:pt>
                <c:pt idx="974">
                  <c:v>123.3</c:v>
                </c:pt>
                <c:pt idx="975">
                  <c:v>122.94100000000027</c:v>
                </c:pt>
                <c:pt idx="976">
                  <c:v>124.07899999999998</c:v>
                </c:pt>
                <c:pt idx="977">
                  <c:v>123.94300000000025</c:v>
                </c:pt>
                <c:pt idx="978">
                  <c:v>121.07</c:v>
                </c:pt>
                <c:pt idx="979">
                  <c:v>118.661</c:v>
                </c:pt>
                <c:pt idx="980">
                  <c:v>121.29900000000002</c:v>
                </c:pt>
                <c:pt idx="981">
                  <c:v>115.086</c:v>
                </c:pt>
                <c:pt idx="982">
                  <c:v>112.79900000000002</c:v>
                </c:pt>
                <c:pt idx="983">
                  <c:v>111.502</c:v>
                </c:pt>
                <c:pt idx="984">
                  <c:v>111.17999999999998</c:v>
                </c:pt>
                <c:pt idx="985">
                  <c:v>109.4</c:v>
                </c:pt>
                <c:pt idx="986">
                  <c:v>117.9</c:v>
                </c:pt>
                <c:pt idx="987">
                  <c:v>126.724</c:v>
                </c:pt>
                <c:pt idx="988">
                  <c:v>135.471</c:v>
                </c:pt>
                <c:pt idx="989">
                  <c:v>139.80600000000001</c:v>
                </c:pt>
                <c:pt idx="990">
                  <c:v>128.96100000000001</c:v>
                </c:pt>
                <c:pt idx="991">
                  <c:v>138.14399999999998</c:v>
                </c:pt>
                <c:pt idx="992">
                  <c:v>138.49700000000001</c:v>
                </c:pt>
                <c:pt idx="993">
                  <c:v>137.96700000000001</c:v>
                </c:pt>
                <c:pt idx="994">
                  <c:v>132.87700000000001</c:v>
                </c:pt>
                <c:pt idx="995">
                  <c:v>125.76</c:v>
                </c:pt>
                <c:pt idx="996">
                  <c:v>117.76300000000002</c:v>
                </c:pt>
                <c:pt idx="997">
                  <c:v>121.157</c:v>
                </c:pt>
                <c:pt idx="998">
                  <c:v>124.56100000000002</c:v>
                </c:pt>
                <c:pt idx="999">
                  <c:v>129.42800000000051</c:v>
                </c:pt>
                <c:pt idx="1000">
                  <c:v>130.26399999999998</c:v>
                </c:pt>
                <c:pt idx="1001">
                  <c:v>125.384</c:v>
                </c:pt>
                <c:pt idx="1002">
                  <c:v>123.593</c:v>
                </c:pt>
                <c:pt idx="1003">
                  <c:v>115.94500000000002</c:v>
                </c:pt>
                <c:pt idx="1004">
                  <c:v>117.893</c:v>
                </c:pt>
                <c:pt idx="1005">
                  <c:v>119.03700000000002</c:v>
                </c:pt>
                <c:pt idx="1006">
                  <c:v>123.092</c:v>
                </c:pt>
                <c:pt idx="1007">
                  <c:v>124.239</c:v>
                </c:pt>
                <c:pt idx="1008">
                  <c:v>124.595</c:v>
                </c:pt>
                <c:pt idx="1009">
                  <c:v>128.97900000000001</c:v>
                </c:pt>
                <c:pt idx="1010">
                  <c:v>125.00700000000002</c:v>
                </c:pt>
                <c:pt idx="1011">
                  <c:v>129.52000000000001</c:v>
                </c:pt>
                <c:pt idx="1012">
                  <c:v>125.452</c:v>
                </c:pt>
                <c:pt idx="1013">
                  <c:v>122.069</c:v>
                </c:pt>
                <c:pt idx="1014">
                  <c:v>124.617</c:v>
                </c:pt>
                <c:pt idx="1015">
                  <c:v>125.837</c:v>
                </c:pt>
                <c:pt idx="1016">
                  <c:v>132.92500000000001</c:v>
                </c:pt>
                <c:pt idx="1017">
                  <c:v>128.66399999999999</c:v>
                </c:pt>
                <c:pt idx="1018">
                  <c:v>129.80100000000004</c:v>
                </c:pt>
                <c:pt idx="1019">
                  <c:v>133.98400000000001</c:v>
                </c:pt>
                <c:pt idx="1020">
                  <c:v>135.96</c:v>
                </c:pt>
                <c:pt idx="1021">
                  <c:v>145.44900000000001</c:v>
                </c:pt>
                <c:pt idx="1022">
                  <c:v>134.584</c:v>
                </c:pt>
                <c:pt idx="1023">
                  <c:v>129.01900000000001</c:v>
                </c:pt>
                <c:pt idx="1024">
                  <c:v>126.973</c:v>
                </c:pt>
                <c:pt idx="1025">
                  <c:v>126.309</c:v>
                </c:pt>
                <c:pt idx="1026">
                  <c:v>121.09699999999999</c:v>
                </c:pt>
                <c:pt idx="1027">
                  <c:v>122.99700000000026</c:v>
                </c:pt>
                <c:pt idx="1028">
                  <c:v>119.67799999999998</c:v>
                </c:pt>
                <c:pt idx="1029">
                  <c:v>119.99000000000002</c:v>
                </c:pt>
                <c:pt idx="1030">
                  <c:v>117.85599999999998</c:v>
                </c:pt>
                <c:pt idx="1031">
                  <c:v>117.762</c:v>
                </c:pt>
                <c:pt idx="1032">
                  <c:v>120.074</c:v>
                </c:pt>
                <c:pt idx="1033">
                  <c:v>117.99299999999999</c:v>
                </c:pt>
                <c:pt idx="1034">
                  <c:v>115.649</c:v>
                </c:pt>
                <c:pt idx="1035">
                  <c:v>120.07</c:v>
                </c:pt>
                <c:pt idx="1036">
                  <c:v>120.151</c:v>
                </c:pt>
                <c:pt idx="1037">
                  <c:v>119.425</c:v>
                </c:pt>
                <c:pt idx="1038">
                  <c:v>120.28</c:v>
                </c:pt>
                <c:pt idx="1039">
                  <c:v>120.08</c:v>
                </c:pt>
                <c:pt idx="1040">
                  <c:v>121.697</c:v>
                </c:pt>
                <c:pt idx="1041">
                  <c:v>120.063</c:v>
                </c:pt>
                <c:pt idx="1042">
                  <c:v>119.643</c:v>
                </c:pt>
                <c:pt idx="1043">
                  <c:v>119.51400000000002</c:v>
                </c:pt>
                <c:pt idx="1044">
                  <c:v>119.44800000000002</c:v>
                </c:pt>
                <c:pt idx="1045">
                  <c:v>109.59</c:v>
                </c:pt>
                <c:pt idx="1046">
                  <c:v>108.99100000000026</c:v>
                </c:pt>
                <c:pt idx="1047">
                  <c:v>111.05</c:v>
                </c:pt>
                <c:pt idx="1048">
                  <c:v>118.14100000000002</c:v>
                </c:pt>
                <c:pt idx="1049">
                  <c:v>121.68899999999998</c:v>
                </c:pt>
                <c:pt idx="1050">
                  <c:v>123.37499999999999</c:v>
                </c:pt>
                <c:pt idx="1051">
                  <c:v>118.718</c:v>
                </c:pt>
                <c:pt idx="1052">
                  <c:v>114.35299999999998</c:v>
                </c:pt>
                <c:pt idx="1053">
                  <c:v>116.77200000000001</c:v>
                </c:pt>
                <c:pt idx="1054">
                  <c:v>115.68899999999998</c:v>
                </c:pt>
                <c:pt idx="1055">
                  <c:v>115.1</c:v>
                </c:pt>
                <c:pt idx="1056">
                  <c:v>113.9</c:v>
                </c:pt>
                <c:pt idx="1057">
                  <c:v>116.38200000000001</c:v>
                </c:pt>
                <c:pt idx="1058">
                  <c:v>114.345</c:v>
                </c:pt>
                <c:pt idx="1059">
                  <c:v>110.648</c:v>
                </c:pt>
                <c:pt idx="1060">
                  <c:v>109.26100000000002</c:v>
                </c:pt>
                <c:pt idx="1061">
                  <c:v>113.843</c:v>
                </c:pt>
                <c:pt idx="1062">
                  <c:v>110.33799999999999</c:v>
                </c:pt>
                <c:pt idx="1063">
                  <c:v>108.81399999999999</c:v>
                </c:pt>
                <c:pt idx="1064">
                  <c:v>110.19499999999999</c:v>
                </c:pt>
                <c:pt idx="1065">
                  <c:v>107.334</c:v>
                </c:pt>
                <c:pt idx="1066">
                  <c:v>100.70099999999999</c:v>
                </c:pt>
                <c:pt idx="1067">
                  <c:v>100.67599999999995</c:v>
                </c:pt>
                <c:pt idx="1068">
                  <c:v>99.367999999999995</c:v>
                </c:pt>
                <c:pt idx="1069">
                  <c:v>96.476990000000001</c:v>
                </c:pt>
                <c:pt idx="1070">
                  <c:v>94.658999999999978</c:v>
                </c:pt>
                <c:pt idx="1071">
                  <c:v>94.078989999999948</c:v>
                </c:pt>
                <c:pt idx="1072">
                  <c:v>94.995000000000005</c:v>
                </c:pt>
                <c:pt idx="1073">
                  <c:v>97.55298999999998</c:v>
                </c:pt>
                <c:pt idx="1074">
                  <c:v>95.896000000000001</c:v>
                </c:pt>
                <c:pt idx="1075">
                  <c:v>96.650989999999979</c:v>
                </c:pt>
                <c:pt idx="1076">
                  <c:v>97.190989999999999</c:v>
                </c:pt>
                <c:pt idx="1077">
                  <c:v>94.80898999999998</c:v>
                </c:pt>
                <c:pt idx="1078">
                  <c:v>94.257999999999996</c:v>
                </c:pt>
                <c:pt idx="1079">
                  <c:v>94.215000000000003</c:v>
                </c:pt>
                <c:pt idx="1080">
                  <c:v>94.579989999999981</c:v>
                </c:pt>
                <c:pt idx="1081">
                  <c:v>100.905</c:v>
                </c:pt>
                <c:pt idx="1082">
                  <c:v>106.285</c:v>
                </c:pt>
                <c:pt idx="1083">
                  <c:v>106.867</c:v>
                </c:pt>
                <c:pt idx="1084">
                  <c:v>100.94600000000025</c:v>
                </c:pt>
                <c:pt idx="1085">
                  <c:v>98.477999999999994</c:v>
                </c:pt>
                <c:pt idx="1086">
                  <c:v>101.49100000000026</c:v>
                </c:pt>
                <c:pt idx="1087">
                  <c:v>99.825989999999948</c:v>
                </c:pt>
                <c:pt idx="1088">
                  <c:v>95.929990000000004</c:v>
                </c:pt>
                <c:pt idx="1089">
                  <c:v>97.28</c:v>
                </c:pt>
                <c:pt idx="1090">
                  <c:v>99.375989999999959</c:v>
                </c:pt>
                <c:pt idx="1091">
                  <c:v>95.597989999999996</c:v>
                </c:pt>
                <c:pt idx="1092">
                  <c:v>97.516999999999996</c:v>
                </c:pt>
                <c:pt idx="1093">
                  <c:v>101.40300000000002</c:v>
                </c:pt>
                <c:pt idx="1094">
                  <c:v>99.651989999999998</c:v>
                </c:pt>
                <c:pt idx="1095">
                  <c:v>100.56</c:v>
                </c:pt>
                <c:pt idx="1096">
                  <c:v>102.63800000000001</c:v>
                </c:pt>
                <c:pt idx="1097">
                  <c:v>104.274</c:v>
                </c:pt>
                <c:pt idx="1098">
                  <c:v>101.67299999999985</c:v>
                </c:pt>
                <c:pt idx="1099">
                  <c:v>96.553989999999999</c:v>
                </c:pt>
                <c:pt idx="1100">
                  <c:v>97.377989999999983</c:v>
                </c:pt>
                <c:pt idx="1101">
                  <c:v>97.676989999999989</c:v>
                </c:pt>
                <c:pt idx="1102">
                  <c:v>95.998990000000006</c:v>
                </c:pt>
                <c:pt idx="1103">
                  <c:v>94.387990000000002</c:v>
                </c:pt>
                <c:pt idx="1104">
                  <c:v>94.110990000000001</c:v>
                </c:pt>
                <c:pt idx="1105">
                  <c:v>94.269000000000005</c:v>
                </c:pt>
                <c:pt idx="1106">
                  <c:v>94.726990000000001</c:v>
                </c:pt>
                <c:pt idx="1107">
                  <c:v>93.850999999999999</c:v>
                </c:pt>
                <c:pt idx="1108">
                  <c:v>95.989990000000006</c:v>
                </c:pt>
                <c:pt idx="1109">
                  <c:v>94.370989999999978</c:v>
                </c:pt>
                <c:pt idx="1110">
                  <c:v>94.224990000000005</c:v>
                </c:pt>
                <c:pt idx="1111">
                  <c:v>94.19699</c:v>
                </c:pt>
                <c:pt idx="1112">
                  <c:v>92.562989999999999</c:v>
                </c:pt>
                <c:pt idx="1113">
                  <c:v>92.178989999999743</c:v>
                </c:pt>
                <c:pt idx="1114">
                  <c:v>92.043000000000006</c:v>
                </c:pt>
                <c:pt idx="1115">
                  <c:v>90.935000000000002</c:v>
                </c:pt>
                <c:pt idx="1116">
                  <c:v>93.056989999999999</c:v>
                </c:pt>
                <c:pt idx="1117">
                  <c:v>93.500990000000002</c:v>
                </c:pt>
                <c:pt idx="1118">
                  <c:v>95.459990000000005</c:v>
                </c:pt>
                <c:pt idx="1119">
                  <c:v>95.413990000000027</c:v>
                </c:pt>
                <c:pt idx="1120">
                  <c:v>98.717990000000256</c:v>
                </c:pt>
                <c:pt idx="1121">
                  <c:v>96.85299999999998</c:v>
                </c:pt>
                <c:pt idx="1122">
                  <c:v>95.769000000000005</c:v>
                </c:pt>
                <c:pt idx="1123">
                  <c:v>95.185989999999919</c:v>
                </c:pt>
                <c:pt idx="1124">
                  <c:v>95.116990000000001</c:v>
                </c:pt>
                <c:pt idx="1125">
                  <c:v>95.401990000000026</c:v>
                </c:pt>
                <c:pt idx="1126">
                  <c:v>95.007999999999996</c:v>
                </c:pt>
                <c:pt idx="1127">
                  <c:v>95.117999999999995</c:v>
                </c:pt>
                <c:pt idx="1128">
                  <c:v>95.379989999999978</c:v>
                </c:pt>
                <c:pt idx="1129">
                  <c:v>93.758989999999983</c:v>
                </c:pt>
                <c:pt idx="1130">
                  <c:v>93.193979999999982</c:v>
                </c:pt>
                <c:pt idx="1131">
                  <c:v>94.446000000000026</c:v>
                </c:pt>
                <c:pt idx="1132">
                  <c:v>94.534000000000006</c:v>
                </c:pt>
                <c:pt idx="1133">
                  <c:v>96.316990000000004</c:v>
                </c:pt>
                <c:pt idx="1134">
                  <c:v>95.805999999999983</c:v>
                </c:pt>
                <c:pt idx="1135">
                  <c:v>96.34299</c:v>
                </c:pt>
                <c:pt idx="1136">
                  <c:v>96.190989999999999</c:v>
                </c:pt>
                <c:pt idx="1137">
                  <c:v>96.815989999999999</c:v>
                </c:pt>
                <c:pt idx="1138">
                  <c:v>96.58699</c:v>
                </c:pt>
                <c:pt idx="1139">
                  <c:v>97.549000000000007</c:v>
                </c:pt>
                <c:pt idx="1140">
                  <c:v>97.687989999999999</c:v>
                </c:pt>
                <c:pt idx="1141">
                  <c:v>99.185989999999919</c:v>
                </c:pt>
                <c:pt idx="1142">
                  <c:v>98.585999999999999</c:v>
                </c:pt>
                <c:pt idx="1143">
                  <c:v>96.795000000000002</c:v>
                </c:pt>
                <c:pt idx="1144">
                  <c:v>98.307999999999993</c:v>
                </c:pt>
                <c:pt idx="1145">
                  <c:v>100.01700000000002</c:v>
                </c:pt>
                <c:pt idx="1146">
                  <c:v>99.85299999999998</c:v>
                </c:pt>
                <c:pt idx="1147">
                  <c:v>101.01</c:v>
                </c:pt>
                <c:pt idx="1148">
                  <c:v>99.788989999999998</c:v>
                </c:pt>
                <c:pt idx="1149">
                  <c:v>99.56</c:v>
                </c:pt>
                <c:pt idx="1150">
                  <c:v>99.64</c:v>
                </c:pt>
                <c:pt idx="1151">
                  <c:v>97.728989999999982</c:v>
                </c:pt>
                <c:pt idx="1152">
                  <c:v>102.235</c:v>
                </c:pt>
                <c:pt idx="1153">
                  <c:v>106.348</c:v>
                </c:pt>
                <c:pt idx="1154">
                  <c:v>105.93600000000002</c:v>
                </c:pt>
                <c:pt idx="1155">
                  <c:v>108.7</c:v>
                </c:pt>
                <c:pt idx="1156">
                  <c:v>108.79300000000002</c:v>
                </c:pt>
                <c:pt idx="1157">
                  <c:v>116.218</c:v>
                </c:pt>
                <c:pt idx="1158">
                  <c:v>115.691</c:v>
                </c:pt>
                <c:pt idx="1159">
                  <c:v>117.15900000000001</c:v>
                </c:pt>
                <c:pt idx="1160">
                  <c:v>117.35299999999998</c:v>
                </c:pt>
                <c:pt idx="1161">
                  <c:v>110.88500000000001</c:v>
                </c:pt>
                <c:pt idx="1162">
                  <c:v>116.6</c:v>
                </c:pt>
                <c:pt idx="1163">
                  <c:v>122.29400000000012</c:v>
                </c:pt>
                <c:pt idx="1164">
                  <c:v>118.01700000000002</c:v>
                </c:pt>
                <c:pt idx="1165">
                  <c:v>120.84</c:v>
                </c:pt>
                <c:pt idx="1166">
                  <c:v>115.523</c:v>
                </c:pt>
                <c:pt idx="1167">
                  <c:v>122.529</c:v>
                </c:pt>
                <c:pt idx="1168">
                  <c:v>122.477</c:v>
                </c:pt>
                <c:pt idx="1169">
                  <c:v>125.87199999999999</c:v>
                </c:pt>
                <c:pt idx="1170">
                  <c:v>126.667</c:v>
                </c:pt>
                <c:pt idx="1171">
                  <c:v>122.04600000000002</c:v>
                </c:pt>
                <c:pt idx="1172">
                  <c:v>115.21299999999999</c:v>
                </c:pt>
                <c:pt idx="1173">
                  <c:v>108.66500000000001</c:v>
                </c:pt>
                <c:pt idx="1174">
                  <c:v>104.54300000000002</c:v>
                </c:pt>
                <c:pt idx="1175">
                  <c:v>103.86</c:v>
                </c:pt>
                <c:pt idx="1176">
                  <c:v>105.91300000000012</c:v>
                </c:pt>
                <c:pt idx="1177">
                  <c:v>110.04400000000012</c:v>
                </c:pt>
                <c:pt idx="1178">
                  <c:v>106.304</c:v>
                </c:pt>
                <c:pt idx="1179">
                  <c:v>109.10199999999999</c:v>
                </c:pt>
                <c:pt idx="1180">
                  <c:v>118.395</c:v>
                </c:pt>
                <c:pt idx="1181">
                  <c:v>117.60599999999998</c:v>
                </c:pt>
                <c:pt idx="1182">
                  <c:v>117.58499999999999</c:v>
                </c:pt>
                <c:pt idx="1183">
                  <c:v>119.024</c:v>
                </c:pt>
                <c:pt idx="1184">
                  <c:v>121.776</c:v>
                </c:pt>
                <c:pt idx="1185">
                  <c:v>127.455</c:v>
                </c:pt>
                <c:pt idx="1186">
                  <c:v>125.057</c:v>
                </c:pt>
                <c:pt idx="1187">
                  <c:v>119.131</c:v>
                </c:pt>
                <c:pt idx="1188">
                  <c:v>114.24000000000002</c:v>
                </c:pt>
                <c:pt idx="1189">
                  <c:v>112.64700000000002</c:v>
                </c:pt>
                <c:pt idx="1190">
                  <c:v>116.52800000000001</c:v>
                </c:pt>
                <c:pt idx="1191">
                  <c:v>116.687</c:v>
                </c:pt>
                <c:pt idx="1192">
                  <c:v>121.57</c:v>
                </c:pt>
                <c:pt idx="1193">
                  <c:v>119.4</c:v>
                </c:pt>
                <c:pt idx="1194">
                  <c:v>121.94100000000027</c:v>
                </c:pt>
                <c:pt idx="1195">
                  <c:v>118.74299999999999</c:v>
                </c:pt>
                <c:pt idx="1196">
                  <c:v>124.60599999999998</c:v>
                </c:pt>
                <c:pt idx="1197">
                  <c:v>122.756</c:v>
                </c:pt>
                <c:pt idx="1198">
                  <c:v>134.577</c:v>
                </c:pt>
                <c:pt idx="1199">
                  <c:v>137.197</c:v>
                </c:pt>
                <c:pt idx="1200">
                  <c:v>179.86500000000001</c:v>
                </c:pt>
                <c:pt idx="1201">
                  <c:v>161.82300000000001</c:v>
                </c:pt>
                <c:pt idx="1202">
                  <c:v>169.221</c:v>
                </c:pt>
                <c:pt idx="1203">
                  <c:v>175.161</c:v>
                </c:pt>
                <c:pt idx="1204">
                  <c:v>176.75700000000001</c:v>
                </c:pt>
                <c:pt idx="1205">
                  <c:v>163.40600000000001</c:v>
                </c:pt>
                <c:pt idx="1206">
                  <c:v>170.09100000000001</c:v>
                </c:pt>
                <c:pt idx="1207">
                  <c:v>162.27899999999997</c:v>
                </c:pt>
                <c:pt idx="1208">
                  <c:v>179.77699999999999</c:v>
                </c:pt>
                <c:pt idx="1209">
                  <c:v>186.71899999999999</c:v>
                </c:pt>
                <c:pt idx="1210">
                  <c:v>200.197</c:v>
                </c:pt>
                <c:pt idx="1211">
                  <c:v>205.34900000000002</c:v>
                </c:pt>
                <c:pt idx="1212">
                  <c:v>200.65100000000001</c:v>
                </c:pt>
                <c:pt idx="1213">
                  <c:v>187.10399999999998</c:v>
                </c:pt>
                <c:pt idx="1214">
                  <c:v>191.47</c:v>
                </c:pt>
                <c:pt idx="1215">
                  <c:v>171.19</c:v>
                </c:pt>
                <c:pt idx="1216">
                  <c:v>165.68100000000001</c:v>
                </c:pt>
                <c:pt idx="1217">
                  <c:v>161.59800000000001</c:v>
                </c:pt>
                <c:pt idx="1218">
                  <c:v>167.43900000000002</c:v>
                </c:pt>
                <c:pt idx="1219">
                  <c:v>183.83600000000001</c:v>
                </c:pt>
                <c:pt idx="1220">
                  <c:v>187.96900000000002</c:v>
                </c:pt>
                <c:pt idx="1221">
                  <c:v>193.511</c:v>
                </c:pt>
                <c:pt idx="1222">
                  <c:v>180.477</c:v>
                </c:pt>
                <c:pt idx="1223">
                  <c:v>187.61499999999998</c:v>
                </c:pt>
                <c:pt idx="1224">
                  <c:v>199.24799999999999</c:v>
                </c:pt>
                <c:pt idx="1225">
                  <c:v>205.995</c:v>
                </c:pt>
                <c:pt idx="1226">
                  <c:v>194.708</c:v>
                </c:pt>
                <c:pt idx="1227">
                  <c:v>183.77799999999999</c:v>
                </c:pt>
                <c:pt idx="1228">
                  <c:v>175.37100000000001</c:v>
                </c:pt>
                <c:pt idx="1229">
                  <c:v>178.86200000000051</c:v>
                </c:pt>
                <c:pt idx="1230">
                  <c:v>185.93300000000002</c:v>
                </c:pt>
                <c:pt idx="1231">
                  <c:v>187.97499999999999</c:v>
                </c:pt>
                <c:pt idx="1232">
                  <c:v>208.07399999999998</c:v>
                </c:pt>
                <c:pt idx="1233">
                  <c:v>224.72499999999999</c:v>
                </c:pt>
                <c:pt idx="1234">
                  <c:v>220.845</c:v>
                </c:pt>
                <c:pt idx="1235">
                  <c:v>211.946</c:v>
                </c:pt>
                <c:pt idx="1236">
                  <c:v>208.702</c:v>
                </c:pt>
                <c:pt idx="1237">
                  <c:v>218.39500000000001</c:v>
                </c:pt>
                <c:pt idx="1238">
                  <c:v>223.755</c:v>
                </c:pt>
                <c:pt idx="1239">
                  <c:v>237.85400000000001</c:v>
                </c:pt>
                <c:pt idx="1240">
                  <c:v>259.7158</c:v>
                </c:pt>
                <c:pt idx="1241">
                  <c:v>264.88599999999963</c:v>
                </c:pt>
                <c:pt idx="1242">
                  <c:v>255.53200000000001</c:v>
                </c:pt>
                <c:pt idx="1243">
                  <c:v>228.13800000000001</c:v>
                </c:pt>
                <c:pt idx="1244">
                  <c:v>226.89000000000001</c:v>
                </c:pt>
                <c:pt idx="1245">
                  <c:v>226.06</c:v>
                </c:pt>
                <c:pt idx="1246">
                  <c:v>206.59200000000001</c:v>
                </c:pt>
                <c:pt idx="1247">
                  <c:v>188.59700000000001</c:v>
                </c:pt>
                <c:pt idx="1248">
                  <c:v>202.124</c:v>
                </c:pt>
                <c:pt idx="1249">
                  <c:v>205.572</c:v>
                </c:pt>
                <c:pt idx="1250">
                  <c:v>218.48200000000051</c:v>
                </c:pt>
                <c:pt idx="1251">
                  <c:v>202.08</c:v>
                </c:pt>
                <c:pt idx="1252">
                  <c:v>200.81100000000001</c:v>
                </c:pt>
                <c:pt idx="1253">
                  <c:v>212.18100000000001</c:v>
                </c:pt>
                <c:pt idx="1254">
                  <c:v>201.04599999999999</c:v>
                </c:pt>
                <c:pt idx="1255">
                  <c:v>192.517</c:v>
                </c:pt>
                <c:pt idx="1256">
                  <c:v>199.83700000000007</c:v>
                </c:pt>
                <c:pt idx="1257">
                  <c:v>194.03100000000001</c:v>
                </c:pt>
                <c:pt idx="1258">
                  <c:v>170.42500000000001</c:v>
                </c:pt>
                <c:pt idx="1259">
                  <c:v>173.93</c:v>
                </c:pt>
                <c:pt idx="1260">
                  <c:v>191.072</c:v>
                </c:pt>
                <c:pt idx="1261">
                  <c:v>202.36200000000051</c:v>
                </c:pt>
                <c:pt idx="1262">
                  <c:v>195.52700000000004</c:v>
                </c:pt>
                <c:pt idx="1263">
                  <c:v>190.869</c:v>
                </c:pt>
                <c:pt idx="1264">
                  <c:v>198.83</c:v>
                </c:pt>
                <c:pt idx="1265">
                  <c:v>198.53300000000002</c:v>
                </c:pt>
                <c:pt idx="1266">
                  <c:v>193.93600000000001</c:v>
                </c:pt>
                <c:pt idx="1267">
                  <c:v>215.559</c:v>
                </c:pt>
                <c:pt idx="1268">
                  <c:v>210.93800000000007</c:v>
                </c:pt>
                <c:pt idx="1269">
                  <c:v>210.863</c:v>
                </c:pt>
                <c:pt idx="1270">
                  <c:v>210.71699999999998</c:v>
                </c:pt>
                <c:pt idx="1271">
                  <c:v>211.74699999999999</c:v>
                </c:pt>
              </c:numCache>
            </c:numRef>
          </c:val>
        </c:ser>
        <c:ser>
          <c:idx val="1"/>
          <c:order val="1"/>
          <c:tx>
            <c:strRef>
              <c:f>cds!$C$8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numRef>
              <c:f>cds!$A$9:$A$1280</c:f>
              <c:numCache>
                <c:formatCode>dd\-mmm\-yy</c:formatCode>
                <c:ptCount val="127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</c:numCache>
            </c:numRef>
          </c:cat>
          <c:val>
            <c:numRef>
              <c:f>cds!$C$9:$C$1280</c:f>
              <c:numCache>
                <c:formatCode>General</c:formatCode>
                <c:ptCount val="1272"/>
                <c:pt idx="0">
                  <c:v>8.2224781989999993</c:v>
                </c:pt>
                <c:pt idx="1">
                  <c:v>6.8509516059999855</c:v>
                </c:pt>
                <c:pt idx="2">
                  <c:v>6.8967394000000004</c:v>
                </c:pt>
                <c:pt idx="3">
                  <c:v>6.7242136810000002</c:v>
                </c:pt>
                <c:pt idx="4">
                  <c:v>6.7980415890000003</c:v>
                </c:pt>
                <c:pt idx="5">
                  <c:v>6.783068454000019</c:v>
                </c:pt>
                <c:pt idx="6">
                  <c:v>6.8374242239999807</c:v>
                </c:pt>
                <c:pt idx="7">
                  <c:v>6.9780276179999996</c:v>
                </c:pt>
                <c:pt idx="8">
                  <c:v>6.9398386340000124</c:v>
                </c:pt>
                <c:pt idx="9">
                  <c:v>6.8956469689999835</c:v>
                </c:pt>
                <c:pt idx="10">
                  <c:v>6.8688386379999731</c:v>
                </c:pt>
                <c:pt idx="11">
                  <c:v>6.9603019850000134</c:v>
                </c:pt>
                <c:pt idx="12">
                  <c:v>6.9482782800000189</c:v>
                </c:pt>
                <c:pt idx="13">
                  <c:v>6.9641621479999865</c:v>
                </c:pt>
                <c:pt idx="14">
                  <c:v>6.9660640940000134</c:v>
                </c:pt>
                <c:pt idx="15">
                  <c:v>6.9548499030000004</c:v>
                </c:pt>
                <c:pt idx="16">
                  <c:v>6.9401585839999997</c:v>
                </c:pt>
                <c:pt idx="17">
                  <c:v>6.9553765009999955</c:v>
                </c:pt>
                <c:pt idx="18">
                  <c:v>6.9394926330000199</c:v>
                </c:pt>
                <c:pt idx="19">
                  <c:v>6.9236087639999999</c:v>
                </c:pt>
                <c:pt idx="20">
                  <c:v>6.97126037000002</c:v>
                </c:pt>
                <c:pt idx="21">
                  <c:v>7.0348229550000001</c:v>
                </c:pt>
                <c:pt idx="22">
                  <c:v>6.8693923469999945</c:v>
                </c:pt>
                <c:pt idx="23">
                  <c:v>6.8535084789999807</c:v>
                </c:pt>
                <c:pt idx="24">
                  <c:v>6.9170710639999955</c:v>
                </c:pt>
                <c:pt idx="25">
                  <c:v>6.8666246150000001</c:v>
                </c:pt>
                <c:pt idx="26">
                  <c:v>6.8142762209999779</c:v>
                </c:pt>
                <c:pt idx="27">
                  <c:v>6.7666246149999996</c:v>
                </c:pt>
                <c:pt idx="28">
                  <c:v>6.901187195000019</c:v>
                </c:pt>
                <c:pt idx="29">
                  <c:v>6.8889339419999835</c:v>
                </c:pt>
                <c:pt idx="30">
                  <c:v>6.8353834759999996</c:v>
                </c:pt>
                <c:pt idx="31">
                  <c:v>6.952980779999975</c:v>
                </c:pt>
                <c:pt idx="32">
                  <c:v>6.8428700439999846</c:v>
                </c:pt>
                <c:pt idx="33">
                  <c:v>6.9250842299999684</c:v>
                </c:pt>
                <c:pt idx="34">
                  <c:v>6.9242747150000001</c:v>
                </c:pt>
                <c:pt idx="35">
                  <c:v>6.8551275079999749</c:v>
                </c:pt>
                <c:pt idx="36">
                  <c:v>6.8485829950000001</c:v>
                </c:pt>
                <c:pt idx="37">
                  <c:v>6.8217407420000002</c:v>
                </c:pt>
                <c:pt idx="38">
                  <c:v>6.7411455849999999</c:v>
                </c:pt>
                <c:pt idx="39">
                  <c:v>6.7531692899999998</c:v>
                </c:pt>
                <c:pt idx="40">
                  <c:v>6.4345176889999856</c:v>
                </c:pt>
                <c:pt idx="41">
                  <c:v>6.4743257029999999</c:v>
                </c:pt>
                <c:pt idx="42">
                  <c:v>6.5534892399999807</c:v>
                </c:pt>
                <c:pt idx="43">
                  <c:v>6.413764306</c:v>
                </c:pt>
                <c:pt idx="44">
                  <c:v>6.5602112389999778</c:v>
                </c:pt>
                <c:pt idx="45">
                  <c:v>7.2095494720000124</c:v>
                </c:pt>
                <c:pt idx="46">
                  <c:v>7.2634897850000124</c:v>
                </c:pt>
                <c:pt idx="47">
                  <c:v>7.3920355509999656</c:v>
                </c:pt>
                <c:pt idx="48">
                  <c:v>7.2142191499999955</c:v>
                </c:pt>
                <c:pt idx="49">
                  <c:v>7.5604123279999769</c:v>
                </c:pt>
                <c:pt idx="50">
                  <c:v>7.895955096999975</c:v>
                </c:pt>
                <c:pt idx="51">
                  <c:v>7.6206093779999797</c:v>
                </c:pt>
                <c:pt idx="52">
                  <c:v>8.2751045010000048</c:v>
                </c:pt>
                <c:pt idx="53">
                  <c:v>8.7887874200000002</c:v>
                </c:pt>
                <c:pt idx="54">
                  <c:v>8.8745336030000068</c:v>
                </c:pt>
                <c:pt idx="55">
                  <c:v>8.8227400190000544</c:v>
                </c:pt>
                <c:pt idx="56">
                  <c:v>8.7458275380000003</c:v>
                </c:pt>
                <c:pt idx="57">
                  <c:v>8.6178365820000007</c:v>
                </c:pt>
                <c:pt idx="58">
                  <c:v>8.3907724459999997</c:v>
                </c:pt>
                <c:pt idx="59">
                  <c:v>8.258721791999962</c:v>
                </c:pt>
                <c:pt idx="60">
                  <c:v>7.9146344559999955</c:v>
                </c:pt>
                <c:pt idx="61">
                  <c:v>7.7872755269999807</c:v>
                </c:pt>
                <c:pt idx="62">
                  <c:v>8.3833282229999995</c:v>
                </c:pt>
                <c:pt idx="63">
                  <c:v>8.0149173719999993</c:v>
                </c:pt>
                <c:pt idx="64">
                  <c:v>7.9193151569999856</c:v>
                </c:pt>
                <c:pt idx="65">
                  <c:v>7.7416663200000171</c:v>
                </c:pt>
                <c:pt idx="66">
                  <c:v>7.6932272469999807</c:v>
                </c:pt>
                <c:pt idx="67">
                  <c:v>7.565989834999975</c:v>
                </c:pt>
                <c:pt idx="68">
                  <c:v>7.464415751999975</c:v>
                </c:pt>
                <c:pt idx="69">
                  <c:v>7.4084790880000124</c:v>
                </c:pt>
                <c:pt idx="70">
                  <c:v>7.7915027879999998</c:v>
                </c:pt>
                <c:pt idx="71">
                  <c:v>7.4032393650000134</c:v>
                </c:pt>
                <c:pt idx="72">
                  <c:v>7.5923112019999808</c:v>
                </c:pt>
                <c:pt idx="73">
                  <c:v>7.6561143579999626</c:v>
                </c:pt>
                <c:pt idx="74">
                  <c:v>7.5706499900000237</c:v>
                </c:pt>
                <c:pt idx="75">
                  <c:v>7.5837703369999945</c:v>
                </c:pt>
                <c:pt idx="76">
                  <c:v>7.5162421589999999</c:v>
                </c:pt>
                <c:pt idx="77">
                  <c:v>7.3526848859999845</c:v>
                </c:pt>
                <c:pt idx="78">
                  <c:v>7.3497407680000002</c:v>
                </c:pt>
                <c:pt idx="79">
                  <c:v>7.250023684000019</c:v>
                </c:pt>
                <c:pt idx="80">
                  <c:v>7.3719133430000001</c:v>
                </c:pt>
                <c:pt idx="81">
                  <c:v>7.3831275339999856</c:v>
                </c:pt>
                <c:pt idx="82">
                  <c:v>7.4455976880000003</c:v>
                </c:pt>
                <c:pt idx="83">
                  <c:v>7.3465194440000001</c:v>
                </c:pt>
                <c:pt idx="84">
                  <c:v>7.3823180189999835</c:v>
                </c:pt>
                <c:pt idx="85">
                  <c:v>7.2682979620000001</c:v>
                </c:pt>
                <c:pt idx="86">
                  <c:v>7.1611918279999731</c:v>
                </c:pt>
                <c:pt idx="87">
                  <c:v>7.3886850449999955</c:v>
                </c:pt>
                <c:pt idx="88">
                  <c:v>7.2345782689999778</c:v>
                </c:pt>
                <c:pt idx="89">
                  <c:v>7.0562471460000014</c:v>
                </c:pt>
                <c:pt idx="90">
                  <c:v>7.1121838109999684</c:v>
                </c:pt>
                <c:pt idx="91">
                  <c:v>7.2185117529999845</c:v>
                </c:pt>
                <c:pt idx="92">
                  <c:v>7.1157440199999806</c:v>
                </c:pt>
                <c:pt idx="93">
                  <c:v>7.0697897630000002</c:v>
                </c:pt>
                <c:pt idx="94">
                  <c:v>6.9611095450000002</c:v>
                </c:pt>
                <c:pt idx="95">
                  <c:v>7.0127988009999855</c:v>
                </c:pt>
                <c:pt idx="96">
                  <c:v>6.9872937610000134</c:v>
                </c:pt>
                <c:pt idx="97">
                  <c:v>6.9282604000000134</c:v>
                </c:pt>
                <c:pt idx="98">
                  <c:v>6.9663900029999999</c:v>
                </c:pt>
                <c:pt idx="99">
                  <c:v>6.9100310689999835</c:v>
                </c:pt>
                <c:pt idx="100">
                  <c:v>6.9846193339999996</c:v>
                </c:pt>
                <c:pt idx="101">
                  <c:v>6.9357819919999999</c:v>
                </c:pt>
                <c:pt idx="102">
                  <c:v>6.5983013030000004</c:v>
                </c:pt>
                <c:pt idx="103">
                  <c:v>6.8124607130000001</c:v>
                </c:pt>
                <c:pt idx="104">
                  <c:v>6.8619911169999845</c:v>
                </c:pt>
                <c:pt idx="105">
                  <c:v>6.8619911169999845</c:v>
                </c:pt>
                <c:pt idx="106">
                  <c:v>6.7812085509999998</c:v>
                </c:pt>
                <c:pt idx="107">
                  <c:v>6.7883188969999955</c:v>
                </c:pt>
                <c:pt idx="108">
                  <c:v>6.6415540229999808</c:v>
                </c:pt>
                <c:pt idx="109">
                  <c:v>6.6348769699999703</c:v>
                </c:pt>
                <c:pt idx="110">
                  <c:v>6.3894786229999996</c:v>
                </c:pt>
                <c:pt idx="111">
                  <c:v>6.3595746979999808</c:v>
                </c:pt>
                <c:pt idx="112">
                  <c:v>6.3876148119999749</c:v>
                </c:pt>
                <c:pt idx="113">
                  <c:v>6.5109471140000004</c:v>
                </c:pt>
                <c:pt idx="114">
                  <c:v>6.5125551199999778</c:v>
                </c:pt>
                <c:pt idx="115">
                  <c:v>6.5734062450000001</c:v>
                </c:pt>
                <c:pt idx="116">
                  <c:v>6.696738546999975</c:v>
                </c:pt>
                <c:pt idx="117">
                  <c:v>6.9380392139999998</c:v>
                </c:pt>
                <c:pt idx="118">
                  <c:v>6.9797673120000283</c:v>
                </c:pt>
                <c:pt idx="119">
                  <c:v>6.9246401610000001</c:v>
                </c:pt>
                <c:pt idx="120">
                  <c:v>7.0638673550000002</c:v>
                </c:pt>
                <c:pt idx="121">
                  <c:v>7.0199433730000003</c:v>
                </c:pt>
                <c:pt idx="122">
                  <c:v>7.0481228399999845</c:v>
                </c:pt>
                <c:pt idx="123">
                  <c:v>7.2248578329999731</c:v>
                </c:pt>
                <c:pt idx="124">
                  <c:v>7.3471248149999751</c:v>
                </c:pt>
                <c:pt idx="125">
                  <c:v>8.0647670649999998</c:v>
                </c:pt>
                <c:pt idx="126">
                  <c:v>8.4393793309999996</c:v>
                </c:pt>
                <c:pt idx="127">
                  <c:v>9.3207390560000416</c:v>
                </c:pt>
                <c:pt idx="128">
                  <c:v>9.2637480950000004</c:v>
                </c:pt>
                <c:pt idx="129">
                  <c:v>9.243194549</c:v>
                </c:pt>
                <c:pt idx="130">
                  <c:v>10.115146520000026</c:v>
                </c:pt>
                <c:pt idx="131">
                  <c:v>9.8303983619999986</c:v>
                </c:pt>
                <c:pt idx="132">
                  <c:v>9.4727090270000378</c:v>
                </c:pt>
                <c:pt idx="133">
                  <c:v>9.247242120999962</c:v>
                </c:pt>
                <c:pt idx="134">
                  <c:v>9.4140990360000067</c:v>
                </c:pt>
                <c:pt idx="135">
                  <c:v>9.4186955560000047</c:v>
                </c:pt>
                <c:pt idx="136">
                  <c:v>9.9495613269999996</c:v>
                </c:pt>
                <c:pt idx="137">
                  <c:v>10.308220779999999</c:v>
                </c:pt>
                <c:pt idx="138">
                  <c:v>11.170397640000001</c:v>
                </c:pt>
                <c:pt idx="139">
                  <c:v>11.201920589999999</c:v>
                </c:pt>
                <c:pt idx="140">
                  <c:v>10.835552840000036</c:v>
                </c:pt>
                <c:pt idx="141">
                  <c:v>10.981868090000001</c:v>
                </c:pt>
                <c:pt idx="142">
                  <c:v>11.274298439999999</c:v>
                </c:pt>
                <c:pt idx="143">
                  <c:v>12.688625910000001</c:v>
                </c:pt>
                <c:pt idx="144">
                  <c:v>13.34365865</c:v>
                </c:pt>
                <c:pt idx="145">
                  <c:v>16.198345289999928</c:v>
                </c:pt>
                <c:pt idx="146">
                  <c:v>16.703105130000001</c:v>
                </c:pt>
                <c:pt idx="147">
                  <c:v>17.22052389999989</c:v>
                </c:pt>
                <c:pt idx="148">
                  <c:v>18.065193109999989</c:v>
                </c:pt>
                <c:pt idx="149">
                  <c:v>24.627321620000064</c:v>
                </c:pt>
                <c:pt idx="150">
                  <c:v>31.52677409</c:v>
                </c:pt>
                <c:pt idx="151">
                  <c:v>27.586840269999989</c:v>
                </c:pt>
                <c:pt idx="152">
                  <c:v>29.447422059999909</c:v>
                </c:pt>
                <c:pt idx="153">
                  <c:v>28.224954500000031</c:v>
                </c:pt>
                <c:pt idx="154">
                  <c:v>28.378360130000001</c:v>
                </c:pt>
                <c:pt idx="155">
                  <c:v>31.37179708</c:v>
                </c:pt>
                <c:pt idx="156">
                  <c:v>29.998763799999928</c:v>
                </c:pt>
                <c:pt idx="157">
                  <c:v>26.195863840000001</c:v>
                </c:pt>
                <c:pt idx="158">
                  <c:v>28.083460629999987</c:v>
                </c:pt>
                <c:pt idx="159">
                  <c:v>29.920330539999856</c:v>
                </c:pt>
                <c:pt idx="160">
                  <c:v>32.456696639999997</c:v>
                </c:pt>
                <c:pt idx="161">
                  <c:v>34.220387840000129</c:v>
                </c:pt>
                <c:pt idx="162">
                  <c:v>37.330462340000011</c:v>
                </c:pt>
                <c:pt idx="163">
                  <c:v>43.659424579999872</c:v>
                </c:pt>
                <c:pt idx="164">
                  <c:v>40.659399740000012</c:v>
                </c:pt>
                <c:pt idx="165">
                  <c:v>35.833018810000013</c:v>
                </c:pt>
                <c:pt idx="166">
                  <c:v>37.61225649</c:v>
                </c:pt>
                <c:pt idx="167">
                  <c:v>34.507774810000001</c:v>
                </c:pt>
                <c:pt idx="168">
                  <c:v>32.273443469999997</c:v>
                </c:pt>
                <c:pt idx="169">
                  <c:v>32.738820260000011</c:v>
                </c:pt>
                <c:pt idx="170">
                  <c:v>32.019359140000013</c:v>
                </c:pt>
                <c:pt idx="171">
                  <c:v>32.950847629999849</c:v>
                </c:pt>
                <c:pt idx="172">
                  <c:v>33.962053310000144</c:v>
                </c:pt>
                <c:pt idx="173">
                  <c:v>33.795716770000219</c:v>
                </c:pt>
                <c:pt idx="174">
                  <c:v>35.312618200000003</c:v>
                </c:pt>
                <c:pt idx="175">
                  <c:v>34.947856659999871</c:v>
                </c:pt>
                <c:pt idx="176">
                  <c:v>34.059425519999998</c:v>
                </c:pt>
                <c:pt idx="177">
                  <c:v>34.032093150000001</c:v>
                </c:pt>
                <c:pt idx="178">
                  <c:v>34.279485840000063</c:v>
                </c:pt>
                <c:pt idx="179">
                  <c:v>36.686419290000003</c:v>
                </c:pt>
                <c:pt idx="180">
                  <c:v>38.814420179999871</c:v>
                </c:pt>
                <c:pt idx="181">
                  <c:v>39.832286719999999</c:v>
                </c:pt>
                <c:pt idx="182">
                  <c:v>38.252643940000013</c:v>
                </c:pt>
                <c:pt idx="183">
                  <c:v>37.014732110000011</c:v>
                </c:pt>
                <c:pt idx="184">
                  <c:v>36.031504419999997</c:v>
                </c:pt>
                <c:pt idx="185">
                  <c:v>35.350579199999999</c:v>
                </c:pt>
                <c:pt idx="186">
                  <c:v>33.770559950000013</c:v>
                </c:pt>
                <c:pt idx="187">
                  <c:v>30.104186479999999</c:v>
                </c:pt>
                <c:pt idx="188">
                  <c:v>29.828553679999924</c:v>
                </c:pt>
                <c:pt idx="189">
                  <c:v>25.62082084</c:v>
                </c:pt>
                <c:pt idx="190">
                  <c:v>22.47039899</c:v>
                </c:pt>
                <c:pt idx="191">
                  <c:v>22.34236143</c:v>
                </c:pt>
                <c:pt idx="192">
                  <c:v>23.473347329999989</c:v>
                </c:pt>
                <c:pt idx="193">
                  <c:v>23.73399892000009</c:v>
                </c:pt>
                <c:pt idx="194">
                  <c:v>22.952131039999916</c:v>
                </c:pt>
                <c:pt idx="195">
                  <c:v>26.812223500000002</c:v>
                </c:pt>
                <c:pt idx="196">
                  <c:v>25.776778759999999</c:v>
                </c:pt>
                <c:pt idx="197">
                  <c:v>25.665876300000001</c:v>
                </c:pt>
                <c:pt idx="198">
                  <c:v>25.239708969999999</c:v>
                </c:pt>
                <c:pt idx="199">
                  <c:v>23.81254075</c:v>
                </c:pt>
                <c:pt idx="200">
                  <c:v>23.09628463</c:v>
                </c:pt>
                <c:pt idx="201">
                  <c:v>20.8434457</c:v>
                </c:pt>
                <c:pt idx="202">
                  <c:v>18.840690799999987</c:v>
                </c:pt>
                <c:pt idx="203">
                  <c:v>19.409964280000001</c:v>
                </c:pt>
                <c:pt idx="204">
                  <c:v>18.534408859999999</c:v>
                </c:pt>
                <c:pt idx="205">
                  <c:v>18.347006059999988</c:v>
                </c:pt>
                <c:pt idx="206">
                  <c:v>20.136528569999999</c:v>
                </c:pt>
                <c:pt idx="207">
                  <c:v>21.09370865</c:v>
                </c:pt>
                <c:pt idx="208">
                  <c:v>23.900962450000005</c:v>
                </c:pt>
                <c:pt idx="209">
                  <c:v>27.177185430000094</c:v>
                </c:pt>
                <c:pt idx="210">
                  <c:v>28.35020463</c:v>
                </c:pt>
                <c:pt idx="211">
                  <c:v>23.81252581</c:v>
                </c:pt>
                <c:pt idx="212">
                  <c:v>25.281976229999987</c:v>
                </c:pt>
                <c:pt idx="213">
                  <c:v>26.601276500000001</c:v>
                </c:pt>
                <c:pt idx="214">
                  <c:v>29.542190219999917</c:v>
                </c:pt>
                <c:pt idx="215">
                  <c:v>29.15234706</c:v>
                </c:pt>
                <c:pt idx="216">
                  <c:v>29.56367199</c:v>
                </c:pt>
                <c:pt idx="217">
                  <c:v>30.230704839999916</c:v>
                </c:pt>
                <c:pt idx="218">
                  <c:v>32.001700130000003</c:v>
                </c:pt>
                <c:pt idx="219">
                  <c:v>43.511192030000011</c:v>
                </c:pt>
                <c:pt idx="220">
                  <c:v>45.905078890000013</c:v>
                </c:pt>
                <c:pt idx="221">
                  <c:v>41.219889869999996</c:v>
                </c:pt>
                <c:pt idx="222">
                  <c:v>42.324447039999995</c:v>
                </c:pt>
                <c:pt idx="223">
                  <c:v>45.509318920000219</c:v>
                </c:pt>
                <c:pt idx="224">
                  <c:v>44.963102900000166</c:v>
                </c:pt>
                <c:pt idx="225">
                  <c:v>49.205064970000002</c:v>
                </c:pt>
                <c:pt idx="226">
                  <c:v>49.536737740000063</c:v>
                </c:pt>
                <c:pt idx="227">
                  <c:v>46.208199340000249</c:v>
                </c:pt>
                <c:pt idx="228">
                  <c:v>46.36171753</c:v>
                </c:pt>
                <c:pt idx="229">
                  <c:v>47.760333760000144</c:v>
                </c:pt>
                <c:pt idx="230">
                  <c:v>47.103097469999994</c:v>
                </c:pt>
                <c:pt idx="231">
                  <c:v>49.652406940000013</c:v>
                </c:pt>
                <c:pt idx="232">
                  <c:v>52.621659150000006</c:v>
                </c:pt>
                <c:pt idx="233">
                  <c:v>54.389809349999993</c:v>
                </c:pt>
                <c:pt idx="234">
                  <c:v>53.949950320000013</c:v>
                </c:pt>
                <c:pt idx="235">
                  <c:v>47.333017550000001</c:v>
                </c:pt>
                <c:pt idx="236">
                  <c:v>47.715559400000011</c:v>
                </c:pt>
                <c:pt idx="237">
                  <c:v>44.918930040000063</c:v>
                </c:pt>
                <c:pt idx="238">
                  <c:v>40.641355220000143</c:v>
                </c:pt>
                <c:pt idx="239">
                  <c:v>41.42398189</c:v>
                </c:pt>
                <c:pt idx="240">
                  <c:v>40.711838530000001</c:v>
                </c:pt>
                <c:pt idx="241">
                  <c:v>42.035649769999999</c:v>
                </c:pt>
                <c:pt idx="242">
                  <c:v>43.80891476</c:v>
                </c:pt>
                <c:pt idx="243">
                  <c:v>43.646074340000013</c:v>
                </c:pt>
                <c:pt idx="244">
                  <c:v>42.924795459999999</c:v>
                </c:pt>
                <c:pt idx="245">
                  <c:v>41.490340630000013</c:v>
                </c:pt>
                <c:pt idx="246">
                  <c:v>36.070142920000144</c:v>
                </c:pt>
                <c:pt idx="247">
                  <c:v>34.614844279999872</c:v>
                </c:pt>
                <c:pt idx="248">
                  <c:v>34.095683880000003</c:v>
                </c:pt>
                <c:pt idx="249">
                  <c:v>32.955514479999998</c:v>
                </c:pt>
                <c:pt idx="250">
                  <c:v>33.637520960000003</c:v>
                </c:pt>
                <c:pt idx="251">
                  <c:v>35.039520210000013</c:v>
                </c:pt>
                <c:pt idx="252">
                  <c:v>35.256476210000002</c:v>
                </c:pt>
                <c:pt idx="253">
                  <c:v>35.621200130000013</c:v>
                </c:pt>
                <c:pt idx="254">
                  <c:v>37.344562449999998</c:v>
                </c:pt>
                <c:pt idx="255">
                  <c:v>37.344562449999998</c:v>
                </c:pt>
                <c:pt idx="256">
                  <c:v>37.344562449999998</c:v>
                </c:pt>
                <c:pt idx="257">
                  <c:v>37.344562449999998</c:v>
                </c:pt>
                <c:pt idx="258">
                  <c:v>37.702362930000234</c:v>
                </c:pt>
                <c:pt idx="259">
                  <c:v>37.852634899999998</c:v>
                </c:pt>
                <c:pt idx="260">
                  <c:v>37.852634899999998</c:v>
                </c:pt>
                <c:pt idx="261">
                  <c:v>37.852634899999998</c:v>
                </c:pt>
                <c:pt idx="262">
                  <c:v>35.022908670000113</c:v>
                </c:pt>
                <c:pt idx="263">
                  <c:v>38.327668489999994</c:v>
                </c:pt>
                <c:pt idx="264">
                  <c:v>38.632307950000012</c:v>
                </c:pt>
                <c:pt idx="265">
                  <c:v>41.984140369999999</c:v>
                </c:pt>
                <c:pt idx="266">
                  <c:v>42.806015590000001</c:v>
                </c:pt>
                <c:pt idx="267">
                  <c:v>45.401229199999996</c:v>
                </c:pt>
                <c:pt idx="268">
                  <c:v>48.800714030000002</c:v>
                </c:pt>
                <c:pt idx="269">
                  <c:v>47.978918230000218</c:v>
                </c:pt>
                <c:pt idx="270">
                  <c:v>49.06744939</c:v>
                </c:pt>
                <c:pt idx="271">
                  <c:v>45.039979620000011</c:v>
                </c:pt>
                <c:pt idx="272">
                  <c:v>48.191352380000218</c:v>
                </c:pt>
                <c:pt idx="273">
                  <c:v>50.811729449999945</c:v>
                </c:pt>
                <c:pt idx="274">
                  <c:v>58.263260200000012</c:v>
                </c:pt>
                <c:pt idx="275">
                  <c:v>69.254060109999998</c:v>
                </c:pt>
                <c:pt idx="276">
                  <c:v>71.342138489999982</c:v>
                </c:pt>
                <c:pt idx="277">
                  <c:v>74.513809749999993</c:v>
                </c:pt>
                <c:pt idx="278">
                  <c:v>64.295958839999685</c:v>
                </c:pt>
                <c:pt idx="279">
                  <c:v>61.116285579999996</c:v>
                </c:pt>
                <c:pt idx="280">
                  <c:v>66.20301349000033</c:v>
                </c:pt>
                <c:pt idx="281">
                  <c:v>63.449639619999999</c:v>
                </c:pt>
                <c:pt idx="282">
                  <c:v>62.703542980000144</c:v>
                </c:pt>
                <c:pt idx="283">
                  <c:v>69.484641019999998</c:v>
                </c:pt>
                <c:pt idx="284">
                  <c:v>68.685903829999958</c:v>
                </c:pt>
                <c:pt idx="285">
                  <c:v>69.129569799999999</c:v>
                </c:pt>
                <c:pt idx="286">
                  <c:v>74.455653830000003</c:v>
                </c:pt>
                <c:pt idx="287">
                  <c:v>76.861204340000256</c:v>
                </c:pt>
                <c:pt idx="288">
                  <c:v>76.347370189999978</c:v>
                </c:pt>
                <c:pt idx="289">
                  <c:v>79.940675560000315</c:v>
                </c:pt>
                <c:pt idx="290">
                  <c:v>83.891910409999994</c:v>
                </c:pt>
                <c:pt idx="291">
                  <c:v>91.903719870000003</c:v>
                </c:pt>
                <c:pt idx="292">
                  <c:v>84.012540860000001</c:v>
                </c:pt>
                <c:pt idx="293">
                  <c:v>78.211073639999995</c:v>
                </c:pt>
                <c:pt idx="294">
                  <c:v>87.134695460000302</c:v>
                </c:pt>
                <c:pt idx="295">
                  <c:v>90.777662120000002</c:v>
                </c:pt>
                <c:pt idx="296">
                  <c:v>93.08005473999998</c:v>
                </c:pt>
                <c:pt idx="297">
                  <c:v>102.62455390000002</c:v>
                </c:pt>
                <c:pt idx="298">
                  <c:v>100.01979609999998</c:v>
                </c:pt>
                <c:pt idx="299">
                  <c:v>101.8189598</c:v>
                </c:pt>
                <c:pt idx="300">
                  <c:v>91.142235549999981</c:v>
                </c:pt>
                <c:pt idx="301">
                  <c:v>83.900393800000003</c:v>
                </c:pt>
                <c:pt idx="302">
                  <c:v>88.006659799999994</c:v>
                </c:pt>
                <c:pt idx="303">
                  <c:v>91.264962069999996</c:v>
                </c:pt>
                <c:pt idx="304">
                  <c:v>99.379379969999988</c:v>
                </c:pt>
                <c:pt idx="305">
                  <c:v>105.0115828</c:v>
                </c:pt>
                <c:pt idx="306">
                  <c:v>101.13473980000001</c:v>
                </c:pt>
                <c:pt idx="307">
                  <c:v>100.5450227</c:v>
                </c:pt>
                <c:pt idx="308">
                  <c:v>106.0245475</c:v>
                </c:pt>
                <c:pt idx="309">
                  <c:v>123.51609620000002</c:v>
                </c:pt>
                <c:pt idx="310">
                  <c:v>129.01429759999999</c:v>
                </c:pt>
                <c:pt idx="311">
                  <c:v>136.6470199</c:v>
                </c:pt>
                <c:pt idx="312">
                  <c:v>131.25846900000047</c:v>
                </c:pt>
                <c:pt idx="313">
                  <c:v>143.57589039999999</c:v>
                </c:pt>
                <c:pt idx="314">
                  <c:v>147.17688359999948</c:v>
                </c:pt>
                <c:pt idx="315">
                  <c:v>150.75366319999929</c:v>
                </c:pt>
                <c:pt idx="316">
                  <c:v>125.43780219999998</c:v>
                </c:pt>
                <c:pt idx="317">
                  <c:v>110.81736660000026</c:v>
                </c:pt>
                <c:pt idx="318">
                  <c:v>117.62971719999956</c:v>
                </c:pt>
                <c:pt idx="319">
                  <c:v>117.7456011</c:v>
                </c:pt>
                <c:pt idx="320">
                  <c:v>115.11026910000002</c:v>
                </c:pt>
                <c:pt idx="321">
                  <c:v>89.079014169999979</c:v>
                </c:pt>
                <c:pt idx="322">
                  <c:v>95.61684515999967</c:v>
                </c:pt>
                <c:pt idx="323">
                  <c:v>93.543030250000001</c:v>
                </c:pt>
                <c:pt idx="324">
                  <c:v>91.584090200000006</c:v>
                </c:pt>
                <c:pt idx="325">
                  <c:v>100.00785960000029</c:v>
                </c:pt>
                <c:pt idx="326">
                  <c:v>90.306331889999626</c:v>
                </c:pt>
                <c:pt idx="327">
                  <c:v>83.734811350000001</c:v>
                </c:pt>
                <c:pt idx="328">
                  <c:v>79.517544500000227</c:v>
                </c:pt>
                <c:pt idx="329">
                  <c:v>71.711756640000331</c:v>
                </c:pt>
                <c:pt idx="330">
                  <c:v>64.350773909999958</c:v>
                </c:pt>
                <c:pt idx="331">
                  <c:v>71.765908819999567</c:v>
                </c:pt>
                <c:pt idx="332">
                  <c:v>77.954400960000271</c:v>
                </c:pt>
                <c:pt idx="333">
                  <c:v>84.894927789999997</c:v>
                </c:pt>
                <c:pt idx="334">
                  <c:v>82.941951140000256</c:v>
                </c:pt>
                <c:pt idx="335">
                  <c:v>90.067785689999994</c:v>
                </c:pt>
                <c:pt idx="336">
                  <c:v>84.848379799999989</c:v>
                </c:pt>
                <c:pt idx="337">
                  <c:v>74.111578329999958</c:v>
                </c:pt>
                <c:pt idx="338">
                  <c:v>67.221790849999948</c:v>
                </c:pt>
                <c:pt idx="339">
                  <c:v>61.241708830000128</c:v>
                </c:pt>
                <c:pt idx="340">
                  <c:v>63.270394459999999</c:v>
                </c:pt>
                <c:pt idx="341">
                  <c:v>57.033073600000002</c:v>
                </c:pt>
                <c:pt idx="342">
                  <c:v>55.577680419999894</c:v>
                </c:pt>
                <c:pt idx="343">
                  <c:v>56.366093050000003</c:v>
                </c:pt>
                <c:pt idx="344">
                  <c:v>54.725600200000159</c:v>
                </c:pt>
                <c:pt idx="345">
                  <c:v>50.16984909</c:v>
                </c:pt>
                <c:pt idx="346">
                  <c:v>53.135721510000003</c:v>
                </c:pt>
                <c:pt idx="347">
                  <c:v>54.999906140000128</c:v>
                </c:pt>
                <c:pt idx="348">
                  <c:v>53.863281659999849</c:v>
                </c:pt>
                <c:pt idx="349">
                  <c:v>47.050685149999993</c:v>
                </c:pt>
                <c:pt idx="350">
                  <c:v>48.185363080000002</c:v>
                </c:pt>
                <c:pt idx="351">
                  <c:v>47.542416870000011</c:v>
                </c:pt>
                <c:pt idx="352">
                  <c:v>47.487730689999999</c:v>
                </c:pt>
                <c:pt idx="353">
                  <c:v>50.554218890000001</c:v>
                </c:pt>
                <c:pt idx="354">
                  <c:v>53.816970900000001</c:v>
                </c:pt>
                <c:pt idx="355">
                  <c:v>53.159650620000001</c:v>
                </c:pt>
                <c:pt idx="356">
                  <c:v>53.46914666</c:v>
                </c:pt>
                <c:pt idx="357">
                  <c:v>53.468193330000219</c:v>
                </c:pt>
                <c:pt idx="358">
                  <c:v>50.109388110000012</c:v>
                </c:pt>
                <c:pt idx="359">
                  <c:v>47.773991950000003</c:v>
                </c:pt>
                <c:pt idx="360">
                  <c:v>47.014976420000004</c:v>
                </c:pt>
                <c:pt idx="361">
                  <c:v>47.940908330000013</c:v>
                </c:pt>
                <c:pt idx="362">
                  <c:v>50.021851659999996</c:v>
                </c:pt>
                <c:pt idx="363">
                  <c:v>56.011057639999997</c:v>
                </c:pt>
                <c:pt idx="364">
                  <c:v>58.280529950000002</c:v>
                </c:pt>
                <c:pt idx="365">
                  <c:v>59.623888100000002</c:v>
                </c:pt>
                <c:pt idx="366">
                  <c:v>62.404654479999849</c:v>
                </c:pt>
                <c:pt idx="367">
                  <c:v>56.546303310000013</c:v>
                </c:pt>
                <c:pt idx="368">
                  <c:v>55.175467619999999</c:v>
                </c:pt>
                <c:pt idx="369">
                  <c:v>53.536246140000003</c:v>
                </c:pt>
                <c:pt idx="370">
                  <c:v>55.273859330000128</c:v>
                </c:pt>
                <c:pt idx="371">
                  <c:v>57.713226290000001</c:v>
                </c:pt>
                <c:pt idx="372">
                  <c:v>60.542336740000174</c:v>
                </c:pt>
                <c:pt idx="373">
                  <c:v>59.99528626</c:v>
                </c:pt>
                <c:pt idx="374">
                  <c:v>60.446622400000003</c:v>
                </c:pt>
                <c:pt idx="375">
                  <c:v>67.316800809999989</c:v>
                </c:pt>
                <c:pt idx="376">
                  <c:v>68.582268450000001</c:v>
                </c:pt>
                <c:pt idx="377">
                  <c:v>67.127932519999575</c:v>
                </c:pt>
                <c:pt idx="378">
                  <c:v>68.270140979999979</c:v>
                </c:pt>
                <c:pt idx="379">
                  <c:v>65.473450700000001</c:v>
                </c:pt>
                <c:pt idx="380">
                  <c:v>60.769530300000234</c:v>
                </c:pt>
                <c:pt idx="381">
                  <c:v>60.595054270000013</c:v>
                </c:pt>
                <c:pt idx="382">
                  <c:v>62.87396992</c:v>
                </c:pt>
                <c:pt idx="383">
                  <c:v>66.304829229999996</c:v>
                </c:pt>
                <c:pt idx="384">
                  <c:v>74.093742419999728</c:v>
                </c:pt>
                <c:pt idx="385">
                  <c:v>75.16109247</c:v>
                </c:pt>
                <c:pt idx="386">
                  <c:v>81.055535109999553</c:v>
                </c:pt>
                <c:pt idx="387">
                  <c:v>81.487029809999996</c:v>
                </c:pt>
                <c:pt idx="388">
                  <c:v>85.766160229999997</c:v>
                </c:pt>
                <c:pt idx="389">
                  <c:v>88.450994670000227</c:v>
                </c:pt>
                <c:pt idx="390">
                  <c:v>87.717126570000346</c:v>
                </c:pt>
                <c:pt idx="391">
                  <c:v>89.4020597800003</c:v>
                </c:pt>
                <c:pt idx="392">
                  <c:v>88.492349460000227</c:v>
                </c:pt>
                <c:pt idx="393">
                  <c:v>91.361887209999978</c:v>
                </c:pt>
                <c:pt idx="394">
                  <c:v>88.725451749999948</c:v>
                </c:pt>
                <c:pt idx="395">
                  <c:v>90.144969270000317</c:v>
                </c:pt>
                <c:pt idx="396">
                  <c:v>91.066232509999978</c:v>
                </c:pt>
                <c:pt idx="397">
                  <c:v>83.19730054999998</c:v>
                </c:pt>
                <c:pt idx="398">
                  <c:v>82.379564560000006</c:v>
                </c:pt>
                <c:pt idx="399">
                  <c:v>84.507422509999998</c:v>
                </c:pt>
                <c:pt idx="400">
                  <c:v>76.474726669999995</c:v>
                </c:pt>
                <c:pt idx="401">
                  <c:v>83.890432969999978</c:v>
                </c:pt>
                <c:pt idx="402">
                  <c:v>85.326483539999728</c:v>
                </c:pt>
                <c:pt idx="403">
                  <c:v>76.892158709999919</c:v>
                </c:pt>
                <c:pt idx="404">
                  <c:v>78.087370660000005</c:v>
                </c:pt>
                <c:pt idx="405">
                  <c:v>71.148813820000001</c:v>
                </c:pt>
                <c:pt idx="406">
                  <c:v>74.777125799999993</c:v>
                </c:pt>
                <c:pt idx="407">
                  <c:v>64.81825619</c:v>
                </c:pt>
                <c:pt idx="408">
                  <c:v>64.662368029999655</c:v>
                </c:pt>
                <c:pt idx="409">
                  <c:v>65.923638879999743</c:v>
                </c:pt>
                <c:pt idx="410">
                  <c:v>64.520024440000256</c:v>
                </c:pt>
                <c:pt idx="411">
                  <c:v>66.328995589999948</c:v>
                </c:pt>
                <c:pt idx="412">
                  <c:v>64.933221730000227</c:v>
                </c:pt>
                <c:pt idx="413">
                  <c:v>67.164442339999539</c:v>
                </c:pt>
                <c:pt idx="414">
                  <c:v>72.254609610000315</c:v>
                </c:pt>
                <c:pt idx="415">
                  <c:v>73.08263728999998</c:v>
                </c:pt>
                <c:pt idx="416">
                  <c:v>71.72245848</c:v>
                </c:pt>
                <c:pt idx="417">
                  <c:v>71.229116200000007</c:v>
                </c:pt>
                <c:pt idx="418">
                  <c:v>72.057008690000004</c:v>
                </c:pt>
                <c:pt idx="419">
                  <c:v>72.302868389999958</c:v>
                </c:pt>
                <c:pt idx="420">
                  <c:v>70.996068070000007</c:v>
                </c:pt>
                <c:pt idx="421">
                  <c:v>69.749500470000271</c:v>
                </c:pt>
                <c:pt idx="422">
                  <c:v>71.080392549999758</c:v>
                </c:pt>
                <c:pt idx="423">
                  <c:v>73.411665660000594</c:v>
                </c:pt>
                <c:pt idx="424">
                  <c:v>72.124710839999565</c:v>
                </c:pt>
                <c:pt idx="425">
                  <c:v>72.056056309999988</c:v>
                </c:pt>
                <c:pt idx="426">
                  <c:v>76.910776099999978</c:v>
                </c:pt>
                <c:pt idx="427">
                  <c:v>76.721803980000331</c:v>
                </c:pt>
                <c:pt idx="428">
                  <c:v>81.71865185999998</c:v>
                </c:pt>
                <c:pt idx="429">
                  <c:v>81.091402520000003</c:v>
                </c:pt>
                <c:pt idx="430">
                  <c:v>81.091402520000003</c:v>
                </c:pt>
                <c:pt idx="431">
                  <c:v>84.439207400000271</c:v>
                </c:pt>
                <c:pt idx="432">
                  <c:v>85.022424680000256</c:v>
                </c:pt>
                <c:pt idx="433">
                  <c:v>88.018698180000001</c:v>
                </c:pt>
                <c:pt idx="434">
                  <c:v>83.595542359999655</c:v>
                </c:pt>
                <c:pt idx="435">
                  <c:v>85.190228189999999</c:v>
                </c:pt>
                <c:pt idx="436">
                  <c:v>80.636567569999983</c:v>
                </c:pt>
                <c:pt idx="437">
                  <c:v>82.163263660000439</c:v>
                </c:pt>
                <c:pt idx="438">
                  <c:v>85.024256550000004</c:v>
                </c:pt>
                <c:pt idx="439">
                  <c:v>91.037260750000286</c:v>
                </c:pt>
                <c:pt idx="440">
                  <c:v>77.351590889999983</c:v>
                </c:pt>
                <c:pt idx="441">
                  <c:v>82.930441309999978</c:v>
                </c:pt>
                <c:pt idx="442">
                  <c:v>83.684623939999994</c:v>
                </c:pt>
                <c:pt idx="443">
                  <c:v>87.603816319999567</c:v>
                </c:pt>
                <c:pt idx="444">
                  <c:v>85.264566579999993</c:v>
                </c:pt>
                <c:pt idx="445">
                  <c:v>115.9045746000003</c:v>
                </c:pt>
                <c:pt idx="446">
                  <c:v>127.74655050000025</c:v>
                </c:pt>
                <c:pt idx="447">
                  <c:v>151.80221490000051</c:v>
                </c:pt>
                <c:pt idx="448">
                  <c:v>134.27249459999999</c:v>
                </c:pt>
                <c:pt idx="449">
                  <c:v>111.8040611</c:v>
                </c:pt>
                <c:pt idx="450">
                  <c:v>96.840488909999948</c:v>
                </c:pt>
                <c:pt idx="451">
                  <c:v>102.33525960000026</c:v>
                </c:pt>
                <c:pt idx="452">
                  <c:v>104.3614393</c:v>
                </c:pt>
                <c:pt idx="453">
                  <c:v>110.3486244000004</c:v>
                </c:pt>
                <c:pt idx="454">
                  <c:v>122.4427357</c:v>
                </c:pt>
                <c:pt idx="455">
                  <c:v>151.20954149999992</c:v>
                </c:pt>
                <c:pt idx="456">
                  <c:v>130.71643109999999</c:v>
                </c:pt>
                <c:pt idx="457">
                  <c:v>123.90382510000002</c:v>
                </c:pt>
                <c:pt idx="458">
                  <c:v>117.05419209999998</c:v>
                </c:pt>
                <c:pt idx="459">
                  <c:v>117.57329970000002</c:v>
                </c:pt>
                <c:pt idx="460">
                  <c:v>118.7886275</c:v>
                </c:pt>
                <c:pt idx="461">
                  <c:v>109.33329400000002</c:v>
                </c:pt>
                <c:pt idx="462">
                  <c:v>97.314008369999982</c:v>
                </c:pt>
                <c:pt idx="463">
                  <c:v>90.815039389999981</c:v>
                </c:pt>
                <c:pt idx="464">
                  <c:v>97.509136229999982</c:v>
                </c:pt>
                <c:pt idx="465">
                  <c:v>75.180048699999958</c:v>
                </c:pt>
                <c:pt idx="466">
                  <c:v>64.518984610000004</c:v>
                </c:pt>
                <c:pt idx="467">
                  <c:v>72.192978139999383</c:v>
                </c:pt>
                <c:pt idx="468">
                  <c:v>71.544716019999981</c:v>
                </c:pt>
                <c:pt idx="469">
                  <c:v>81.474976129999988</c:v>
                </c:pt>
                <c:pt idx="470">
                  <c:v>81.72329637</c:v>
                </c:pt>
                <c:pt idx="471">
                  <c:v>74.770909250000003</c:v>
                </c:pt>
                <c:pt idx="472">
                  <c:v>80.54304342000033</c:v>
                </c:pt>
                <c:pt idx="473">
                  <c:v>90.446177309999982</c:v>
                </c:pt>
                <c:pt idx="474">
                  <c:v>103.19468910000002</c:v>
                </c:pt>
                <c:pt idx="475">
                  <c:v>99.447529250000571</c:v>
                </c:pt>
                <c:pt idx="476">
                  <c:v>93.720869930000006</c:v>
                </c:pt>
                <c:pt idx="477">
                  <c:v>92.459463709999994</c:v>
                </c:pt>
                <c:pt idx="478">
                  <c:v>82.069418339999743</c:v>
                </c:pt>
                <c:pt idx="479">
                  <c:v>81.390569439999993</c:v>
                </c:pt>
                <c:pt idx="480">
                  <c:v>79.280893210000002</c:v>
                </c:pt>
                <c:pt idx="481">
                  <c:v>74.229352929999948</c:v>
                </c:pt>
                <c:pt idx="482">
                  <c:v>74.488128169999982</c:v>
                </c:pt>
                <c:pt idx="483">
                  <c:v>80.214985600000318</c:v>
                </c:pt>
                <c:pt idx="484">
                  <c:v>81.324570359999626</c:v>
                </c:pt>
                <c:pt idx="485">
                  <c:v>79.55476985</c:v>
                </c:pt>
                <c:pt idx="486">
                  <c:v>81.06150096000033</c:v>
                </c:pt>
                <c:pt idx="487">
                  <c:v>85.825026460000004</c:v>
                </c:pt>
                <c:pt idx="488">
                  <c:v>88.142817449999981</c:v>
                </c:pt>
                <c:pt idx="489">
                  <c:v>86.512631760000005</c:v>
                </c:pt>
                <c:pt idx="490">
                  <c:v>88.050739009999958</c:v>
                </c:pt>
                <c:pt idx="491">
                  <c:v>90.470400470000001</c:v>
                </c:pt>
                <c:pt idx="492">
                  <c:v>94.911637630000286</c:v>
                </c:pt>
                <c:pt idx="493">
                  <c:v>99.452166860000005</c:v>
                </c:pt>
                <c:pt idx="494">
                  <c:v>93.679369729999948</c:v>
                </c:pt>
                <c:pt idx="495">
                  <c:v>85.504175279999998</c:v>
                </c:pt>
                <c:pt idx="496">
                  <c:v>81.864278619999979</c:v>
                </c:pt>
                <c:pt idx="497">
                  <c:v>81.841057590000005</c:v>
                </c:pt>
                <c:pt idx="498">
                  <c:v>79.871522240000004</c:v>
                </c:pt>
                <c:pt idx="499">
                  <c:v>79.028912269999978</c:v>
                </c:pt>
                <c:pt idx="500">
                  <c:v>82.721892980000007</c:v>
                </c:pt>
                <c:pt idx="501">
                  <c:v>91.127239540000005</c:v>
                </c:pt>
                <c:pt idx="502">
                  <c:v>96.410066220000331</c:v>
                </c:pt>
                <c:pt idx="503">
                  <c:v>102.5639827</c:v>
                </c:pt>
                <c:pt idx="504">
                  <c:v>110.7645718</c:v>
                </c:pt>
                <c:pt idx="505">
                  <c:v>107.20500970000002</c:v>
                </c:pt>
                <c:pt idx="506">
                  <c:v>96.038763790000004</c:v>
                </c:pt>
                <c:pt idx="507">
                  <c:v>97.223351249999979</c:v>
                </c:pt>
                <c:pt idx="508">
                  <c:v>98.538421849999978</c:v>
                </c:pt>
                <c:pt idx="509">
                  <c:v>103.92221520000002</c:v>
                </c:pt>
                <c:pt idx="510">
                  <c:v>105.5029591</c:v>
                </c:pt>
                <c:pt idx="511">
                  <c:v>105.2559412</c:v>
                </c:pt>
                <c:pt idx="512">
                  <c:v>110.0653495</c:v>
                </c:pt>
                <c:pt idx="513">
                  <c:v>105.5093095</c:v>
                </c:pt>
                <c:pt idx="514">
                  <c:v>102.5029074</c:v>
                </c:pt>
                <c:pt idx="515">
                  <c:v>101.40807390000002</c:v>
                </c:pt>
                <c:pt idx="516">
                  <c:v>99.353604500000003</c:v>
                </c:pt>
                <c:pt idx="517">
                  <c:v>99.140104219999998</c:v>
                </c:pt>
                <c:pt idx="518">
                  <c:v>97.2162119500003</c:v>
                </c:pt>
                <c:pt idx="519">
                  <c:v>95.486651980000346</c:v>
                </c:pt>
                <c:pt idx="520">
                  <c:v>95.647187309999978</c:v>
                </c:pt>
                <c:pt idx="521">
                  <c:v>95.32950993999998</c:v>
                </c:pt>
                <c:pt idx="522">
                  <c:v>96.638078609999539</c:v>
                </c:pt>
                <c:pt idx="523">
                  <c:v>96.638078609999539</c:v>
                </c:pt>
                <c:pt idx="524">
                  <c:v>95.745689600000318</c:v>
                </c:pt>
                <c:pt idx="525">
                  <c:v>92.566840909999982</c:v>
                </c:pt>
                <c:pt idx="526">
                  <c:v>87.360998319999538</c:v>
                </c:pt>
                <c:pt idx="527">
                  <c:v>79.385598739999566</c:v>
                </c:pt>
                <c:pt idx="528">
                  <c:v>85.233685320000006</c:v>
                </c:pt>
                <c:pt idx="529">
                  <c:v>85.214528009999995</c:v>
                </c:pt>
                <c:pt idx="530">
                  <c:v>88.089296109999978</c:v>
                </c:pt>
                <c:pt idx="531">
                  <c:v>92.382923099999999</c:v>
                </c:pt>
                <c:pt idx="532">
                  <c:v>93.128538099999545</c:v>
                </c:pt>
                <c:pt idx="533">
                  <c:v>94.871821249999982</c:v>
                </c:pt>
                <c:pt idx="534">
                  <c:v>88.524999940000271</c:v>
                </c:pt>
                <c:pt idx="535">
                  <c:v>90.32282438999998</c:v>
                </c:pt>
                <c:pt idx="536">
                  <c:v>97.124380059999538</c:v>
                </c:pt>
                <c:pt idx="537">
                  <c:v>98.201418390000001</c:v>
                </c:pt>
                <c:pt idx="538">
                  <c:v>94.414258919999995</c:v>
                </c:pt>
                <c:pt idx="539">
                  <c:v>99.353052480000002</c:v>
                </c:pt>
                <c:pt idx="540">
                  <c:v>91.417945550000027</c:v>
                </c:pt>
                <c:pt idx="541">
                  <c:v>85.443616359999993</c:v>
                </c:pt>
                <c:pt idx="542">
                  <c:v>85.822171829999547</c:v>
                </c:pt>
                <c:pt idx="543">
                  <c:v>89.319036819999539</c:v>
                </c:pt>
                <c:pt idx="544">
                  <c:v>90.13207864999967</c:v>
                </c:pt>
                <c:pt idx="545">
                  <c:v>91.927850890000002</c:v>
                </c:pt>
                <c:pt idx="546">
                  <c:v>91.877231449999982</c:v>
                </c:pt>
                <c:pt idx="547">
                  <c:v>88.203781319999564</c:v>
                </c:pt>
                <c:pt idx="548">
                  <c:v>89.135578519999385</c:v>
                </c:pt>
                <c:pt idx="549">
                  <c:v>88.134959679999994</c:v>
                </c:pt>
                <c:pt idx="550">
                  <c:v>86.261825250000271</c:v>
                </c:pt>
                <c:pt idx="551">
                  <c:v>86.648678889999758</c:v>
                </c:pt>
                <c:pt idx="552">
                  <c:v>87.970816929999998</c:v>
                </c:pt>
                <c:pt idx="553">
                  <c:v>91.426635980000256</c:v>
                </c:pt>
                <c:pt idx="554">
                  <c:v>95.085041199999566</c:v>
                </c:pt>
                <c:pt idx="555">
                  <c:v>98.066785049999979</c:v>
                </c:pt>
                <c:pt idx="556">
                  <c:v>107.32454360000025</c:v>
                </c:pt>
                <c:pt idx="557">
                  <c:v>112.2009414</c:v>
                </c:pt>
                <c:pt idx="558">
                  <c:v>110.06783340000025</c:v>
                </c:pt>
                <c:pt idx="559">
                  <c:v>124.6582202</c:v>
                </c:pt>
                <c:pt idx="560">
                  <c:v>128.88978069999999</c:v>
                </c:pt>
                <c:pt idx="561">
                  <c:v>130.12619960000001</c:v>
                </c:pt>
                <c:pt idx="562">
                  <c:v>119.9587124</c:v>
                </c:pt>
                <c:pt idx="563">
                  <c:v>117.4002856000003</c:v>
                </c:pt>
                <c:pt idx="564">
                  <c:v>117.75378029999995</c:v>
                </c:pt>
                <c:pt idx="565">
                  <c:v>125.35769420000022</c:v>
                </c:pt>
                <c:pt idx="566">
                  <c:v>126.6344794</c:v>
                </c:pt>
                <c:pt idx="567">
                  <c:v>119.86456910000012</c:v>
                </c:pt>
                <c:pt idx="568">
                  <c:v>130.6208197</c:v>
                </c:pt>
                <c:pt idx="569">
                  <c:v>139.97747980000051</c:v>
                </c:pt>
                <c:pt idx="570">
                  <c:v>143.06011950000001</c:v>
                </c:pt>
                <c:pt idx="571">
                  <c:v>141.96561940000001</c:v>
                </c:pt>
                <c:pt idx="572">
                  <c:v>140.72675609999999</c:v>
                </c:pt>
                <c:pt idx="573">
                  <c:v>149.2784924</c:v>
                </c:pt>
                <c:pt idx="574">
                  <c:v>148.85565969999999</c:v>
                </c:pt>
                <c:pt idx="575">
                  <c:v>136.62218179999999</c:v>
                </c:pt>
                <c:pt idx="576">
                  <c:v>133.74565709999945</c:v>
                </c:pt>
                <c:pt idx="577">
                  <c:v>134.4869927</c:v>
                </c:pt>
                <c:pt idx="578">
                  <c:v>119.942431</c:v>
                </c:pt>
                <c:pt idx="579">
                  <c:v>121.98003340000002</c:v>
                </c:pt>
                <c:pt idx="580">
                  <c:v>114.3958059</c:v>
                </c:pt>
                <c:pt idx="581">
                  <c:v>113.7255117</c:v>
                </c:pt>
                <c:pt idx="582">
                  <c:v>116.54823039999998</c:v>
                </c:pt>
                <c:pt idx="583">
                  <c:v>114.4898395</c:v>
                </c:pt>
                <c:pt idx="584">
                  <c:v>116.0156825</c:v>
                </c:pt>
                <c:pt idx="585">
                  <c:v>123.00861260000002</c:v>
                </c:pt>
                <c:pt idx="586">
                  <c:v>123.35588869999967</c:v>
                </c:pt>
                <c:pt idx="587">
                  <c:v>128.3579236000005</c:v>
                </c:pt>
                <c:pt idx="588">
                  <c:v>122.43462100000043</c:v>
                </c:pt>
                <c:pt idx="589">
                  <c:v>116.50066980000022</c:v>
                </c:pt>
                <c:pt idx="590">
                  <c:v>113.5535015</c:v>
                </c:pt>
                <c:pt idx="591">
                  <c:v>115.99886300000026</c:v>
                </c:pt>
                <c:pt idx="592">
                  <c:v>116.9048487</c:v>
                </c:pt>
                <c:pt idx="593">
                  <c:v>112.6546577</c:v>
                </c:pt>
                <c:pt idx="594">
                  <c:v>114.6540284</c:v>
                </c:pt>
                <c:pt idx="595">
                  <c:v>115.24756300000051</c:v>
                </c:pt>
                <c:pt idx="596">
                  <c:v>108.7565926</c:v>
                </c:pt>
                <c:pt idx="597">
                  <c:v>110.9156801</c:v>
                </c:pt>
                <c:pt idx="598">
                  <c:v>104.9200929</c:v>
                </c:pt>
                <c:pt idx="599">
                  <c:v>108.604187</c:v>
                </c:pt>
                <c:pt idx="600">
                  <c:v>113.74805139999998</c:v>
                </c:pt>
                <c:pt idx="601">
                  <c:v>122.0423486</c:v>
                </c:pt>
                <c:pt idx="602">
                  <c:v>119.4710762</c:v>
                </c:pt>
                <c:pt idx="603">
                  <c:v>117.2715441</c:v>
                </c:pt>
                <c:pt idx="604">
                  <c:v>115.3780473999995</c:v>
                </c:pt>
                <c:pt idx="605">
                  <c:v>116.8860833</c:v>
                </c:pt>
                <c:pt idx="606">
                  <c:v>119.68395769999998</c:v>
                </c:pt>
                <c:pt idx="607">
                  <c:v>117.607485</c:v>
                </c:pt>
                <c:pt idx="608">
                  <c:v>111.22013459999998</c:v>
                </c:pt>
                <c:pt idx="609">
                  <c:v>111.56111360000051</c:v>
                </c:pt>
                <c:pt idx="610">
                  <c:v>110.8708996</c:v>
                </c:pt>
                <c:pt idx="611">
                  <c:v>109.22573439999962</c:v>
                </c:pt>
                <c:pt idx="612">
                  <c:v>103.28456700000002</c:v>
                </c:pt>
                <c:pt idx="613">
                  <c:v>92.757638849999978</c:v>
                </c:pt>
                <c:pt idx="614">
                  <c:v>84.479943259999999</c:v>
                </c:pt>
                <c:pt idx="615">
                  <c:v>89.622641959999626</c:v>
                </c:pt>
                <c:pt idx="616">
                  <c:v>91.996214970000437</c:v>
                </c:pt>
                <c:pt idx="617">
                  <c:v>99.285501609999983</c:v>
                </c:pt>
                <c:pt idx="618">
                  <c:v>102.43043830000001</c:v>
                </c:pt>
                <c:pt idx="619">
                  <c:v>99.406813470000316</c:v>
                </c:pt>
                <c:pt idx="620">
                  <c:v>98.528410289999982</c:v>
                </c:pt>
                <c:pt idx="621">
                  <c:v>90.113580920000004</c:v>
                </c:pt>
                <c:pt idx="622">
                  <c:v>84.447499590000319</c:v>
                </c:pt>
                <c:pt idx="623">
                  <c:v>88.13007562</c:v>
                </c:pt>
                <c:pt idx="624">
                  <c:v>88.91638177999998</c:v>
                </c:pt>
                <c:pt idx="625">
                  <c:v>88.818973349999979</c:v>
                </c:pt>
                <c:pt idx="626">
                  <c:v>90.257935430000003</c:v>
                </c:pt>
                <c:pt idx="627">
                  <c:v>90.394377119999575</c:v>
                </c:pt>
                <c:pt idx="628">
                  <c:v>93.129405799999958</c:v>
                </c:pt>
                <c:pt idx="629">
                  <c:v>91.350732389999564</c:v>
                </c:pt>
                <c:pt idx="630">
                  <c:v>85.928515719999979</c:v>
                </c:pt>
                <c:pt idx="631">
                  <c:v>79.550264889999994</c:v>
                </c:pt>
                <c:pt idx="632">
                  <c:v>81.612322519999566</c:v>
                </c:pt>
                <c:pt idx="633">
                  <c:v>83.027861270000002</c:v>
                </c:pt>
                <c:pt idx="634">
                  <c:v>82.224628870000004</c:v>
                </c:pt>
                <c:pt idx="635">
                  <c:v>84.404582989999994</c:v>
                </c:pt>
                <c:pt idx="636">
                  <c:v>85.498204310000006</c:v>
                </c:pt>
                <c:pt idx="637">
                  <c:v>81.511756730000002</c:v>
                </c:pt>
                <c:pt idx="638">
                  <c:v>86.428482219999566</c:v>
                </c:pt>
                <c:pt idx="639">
                  <c:v>88.760476629999999</c:v>
                </c:pt>
                <c:pt idx="640">
                  <c:v>93.599792219999713</c:v>
                </c:pt>
                <c:pt idx="641">
                  <c:v>95.93107209999998</c:v>
                </c:pt>
                <c:pt idx="642">
                  <c:v>100.787986</c:v>
                </c:pt>
                <c:pt idx="643">
                  <c:v>100.0244356</c:v>
                </c:pt>
                <c:pt idx="644">
                  <c:v>98.955129860000127</c:v>
                </c:pt>
                <c:pt idx="645">
                  <c:v>101.02872979999998</c:v>
                </c:pt>
                <c:pt idx="646">
                  <c:v>102.55505879999974</c:v>
                </c:pt>
                <c:pt idx="647">
                  <c:v>98.425451440000003</c:v>
                </c:pt>
                <c:pt idx="648">
                  <c:v>98.90139207999998</c:v>
                </c:pt>
                <c:pt idx="649">
                  <c:v>98.435206670000127</c:v>
                </c:pt>
                <c:pt idx="650">
                  <c:v>95.626521199999758</c:v>
                </c:pt>
                <c:pt idx="651">
                  <c:v>91.935004939999999</c:v>
                </c:pt>
                <c:pt idx="652">
                  <c:v>89.68114516</c:v>
                </c:pt>
                <c:pt idx="653">
                  <c:v>91.635793389999989</c:v>
                </c:pt>
                <c:pt idx="654">
                  <c:v>91.555187789999948</c:v>
                </c:pt>
                <c:pt idx="655">
                  <c:v>94.082394449999981</c:v>
                </c:pt>
                <c:pt idx="656">
                  <c:v>93.982677640000006</c:v>
                </c:pt>
                <c:pt idx="657">
                  <c:v>96.133432949999758</c:v>
                </c:pt>
                <c:pt idx="658">
                  <c:v>95.81231228</c:v>
                </c:pt>
                <c:pt idx="659">
                  <c:v>96.465331549999988</c:v>
                </c:pt>
                <c:pt idx="660">
                  <c:v>100.31181479999999</c:v>
                </c:pt>
                <c:pt idx="661">
                  <c:v>97.287282630000007</c:v>
                </c:pt>
                <c:pt idx="662">
                  <c:v>93.653124730000002</c:v>
                </c:pt>
                <c:pt idx="663">
                  <c:v>93.656728949999959</c:v>
                </c:pt>
                <c:pt idx="664">
                  <c:v>92.133352429999988</c:v>
                </c:pt>
                <c:pt idx="665">
                  <c:v>85.381148189999948</c:v>
                </c:pt>
                <c:pt idx="666">
                  <c:v>80.250430549999948</c:v>
                </c:pt>
                <c:pt idx="667">
                  <c:v>82.547445290000027</c:v>
                </c:pt>
                <c:pt idx="668">
                  <c:v>77.853943770000001</c:v>
                </c:pt>
                <c:pt idx="669">
                  <c:v>74.742761680000271</c:v>
                </c:pt>
                <c:pt idx="670">
                  <c:v>69.473493210000001</c:v>
                </c:pt>
                <c:pt idx="671">
                  <c:v>71.957794370000002</c:v>
                </c:pt>
                <c:pt idx="672">
                  <c:v>74.939060799999993</c:v>
                </c:pt>
                <c:pt idx="673">
                  <c:v>70.010661090000127</c:v>
                </c:pt>
                <c:pt idx="674">
                  <c:v>69.228297329999918</c:v>
                </c:pt>
                <c:pt idx="675">
                  <c:v>68.644549440000318</c:v>
                </c:pt>
                <c:pt idx="676">
                  <c:v>70.390207119999758</c:v>
                </c:pt>
                <c:pt idx="677">
                  <c:v>72.209716990000004</c:v>
                </c:pt>
                <c:pt idx="678">
                  <c:v>72.80688327</c:v>
                </c:pt>
                <c:pt idx="679">
                  <c:v>74.747916950000331</c:v>
                </c:pt>
                <c:pt idx="680">
                  <c:v>72.206569360000316</c:v>
                </c:pt>
                <c:pt idx="681">
                  <c:v>74.614710180000003</c:v>
                </c:pt>
                <c:pt idx="682">
                  <c:v>78.112522780000006</c:v>
                </c:pt>
                <c:pt idx="683">
                  <c:v>77.13916863999998</c:v>
                </c:pt>
                <c:pt idx="684">
                  <c:v>77.598130189999978</c:v>
                </c:pt>
                <c:pt idx="685">
                  <c:v>83.076516760000004</c:v>
                </c:pt>
                <c:pt idx="686">
                  <c:v>82.927655139999999</c:v>
                </c:pt>
                <c:pt idx="687">
                  <c:v>85.649680930000002</c:v>
                </c:pt>
                <c:pt idx="688">
                  <c:v>84.816497659999982</c:v>
                </c:pt>
                <c:pt idx="689">
                  <c:v>84.392187980000003</c:v>
                </c:pt>
                <c:pt idx="690">
                  <c:v>79.192779069999958</c:v>
                </c:pt>
                <c:pt idx="691">
                  <c:v>79.488576789999982</c:v>
                </c:pt>
                <c:pt idx="692">
                  <c:v>79.266170669999994</c:v>
                </c:pt>
                <c:pt idx="693">
                  <c:v>79.786489259999982</c:v>
                </c:pt>
                <c:pt idx="694">
                  <c:v>78.480526240000302</c:v>
                </c:pt>
                <c:pt idx="695">
                  <c:v>78.164118619999982</c:v>
                </c:pt>
                <c:pt idx="696">
                  <c:v>79.64853746999998</c:v>
                </c:pt>
                <c:pt idx="697">
                  <c:v>81.277853690000256</c:v>
                </c:pt>
                <c:pt idx="698">
                  <c:v>80.322317429999728</c:v>
                </c:pt>
                <c:pt idx="699">
                  <c:v>81.064463849999996</c:v>
                </c:pt>
                <c:pt idx="700">
                  <c:v>78.724632229999983</c:v>
                </c:pt>
                <c:pt idx="701">
                  <c:v>75.625317959999563</c:v>
                </c:pt>
                <c:pt idx="702">
                  <c:v>74.711784890000004</c:v>
                </c:pt>
                <c:pt idx="703">
                  <c:v>73.422470899999539</c:v>
                </c:pt>
                <c:pt idx="704">
                  <c:v>71.380211000000003</c:v>
                </c:pt>
                <c:pt idx="705">
                  <c:v>72.582787869999564</c:v>
                </c:pt>
                <c:pt idx="706">
                  <c:v>71.055264739999998</c:v>
                </c:pt>
                <c:pt idx="707">
                  <c:v>68.543275010000002</c:v>
                </c:pt>
                <c:pt idx="708">
                  <c:v>68.142120640000286</c:v>
                </c:pt>
                <c:pt idx="709">
                  <c:v>70.02185129999998</c:v>
                </c:pt>
                <c:pt idx="710">
                  <c:v>73.393207149999981</c:v>
                </c:pt>
                <c:pt idx="711">
                  <c:v>72.751472569999919</c:v>
                </c:pt>
                <c:pt idx="712">
                  <c:v>70.424508180000004</c:v>
                </c:pt>
                <c:pt idx="713">
                  <c:v>70.34165908000044</c:v>
                </c:pt>
                <c:pt idx="714">
                  <c:v>72.875877059999382</c:v>
                </c:pt>
                <c:pt idx="715">
                  <c:v>72.593532389999979</c:v>
                </c:pt>
                <c:pt idx="716">
                  <c:v>71.482541580000003</c:v>
                </c:pt>
                <c:pt idx="717">
                  <c:v>71.003564769999997</c:v>
                </c:pt>
                <c:pt idx="718">
                  <c:v>74.616120890000005</c:v>
                </c:pt>
                <c:pt idx="719">
                  <c:v>79.52058384999998</c:v>
                </c:pt>
                <c:pt idx="720">
                  <c:v>75.51460943000032</c:v>
                </c:pt>
                <c:pt idx="721">
                  <c:v>72.437859860000302</c:v>
                </c:pt>
                <c:pt idx="722">
                  <c:v>74.454116440000334</c:v>
                </c:pt>
                <c:pt idx="723">
                  <c:v>73.583161950000004</c:v>
                </c:pt>
                <c:pt idx="724">
                  <c:v>73.416483950000227</c:v>
                </c:pt>
                <c:pt idx="725">
                  <c:v>73.18190174999998</c:v>
                </c:pt>
                <c:pt idx="726">
                  <c:v>72.626007239999566</c:v>
                </c:pt>
                <c:pt idx="727">
                  <c:v>70.59008034999998</c:v>
                </c:pt>
                <c:pt idx="728">
                  <c:v>71.075998829999548</c:v>
                </c:pt>
                <c:pt idx="729">
                  <c:v>72.594079019999981</c:v>
                </c:pt>
                <c:pt idx="730">
                  <c:v>72.209292669999996</c:v>
                </c:pt>
                <c:pt idx="731">
                  <c:v>70.935505070000005</c:v>
                </c:pt>
                <c:pt idx="732">
                  <c:v>70.505035109999554</c:v>
                </c:pt>
                <c:pt idx="733">
                  <c:v>71.51895700999998</c:v>
                </c:pt>
                <c:pt idx="734">
                  <c:v>69.932194379999999</c:v>
                </c:pt>
                <c:pt idx="735">
                  <c:v>69.677424889999998</c:v>
                </c:pt>
                <c:pt idx="736">
                  <c:v>71.352180119999545</c:v>
                </c:pt>
                <c:pt idx="737">
                  <c:v>72.97061103999998</c:v>
                </c:pt>
                <c:pt idx="738">
                  <c:v>74.599130819999758</c:v>
                </c:pt>
                <c:pt idx="739">
                  <c:v>75.095124810000002</c:v>
                </c:pt>
                <c:pt idx="740">
                  <c:v>76.011076849999981</c:v>
                </c:pt>
                <c:pt idx="741">
                  <c:v>76.728312069999959</c:v>
                </c:pt>
                <c:pt idx="742">
                  <c:v>74.56849373999998</c:v>
                </c:pt>
                <c:pt idx="743">
                  <c:v>74.030118000000002</c:v>
                </c:pt>
                <c:pt idx="744">
                  <c:v>73.992197469999994</c:v>
                </c:pt>
                <c:pt idx="745">
                  <c:v>72.654763520000003</c:v>
                </c:pt>
                <c:pt idx="746">
                  <c:v>71.976415489999994</c:v>
                </c:pt>
                <c:pt idx="747">
                  <c:v>70.858926960000005</c:v>
                </c:pt>
                <c:pt idx="748">
                  <c:v>72.010532659999981</c:v>
                </c:pt>
                <c:pt idx="749">
                  <c:v>71.884459500000006</c:v>
                </c:pt>
                <c:pt idx="750">
                  <c:v>71.030108149999919</c:v>
                </c:pt>
                <c:pt idx="751">
                  <c:v>71.262349929999999</c:v>
                </c:pt>
                <c:pt idx="752">
                  <c:v>72.640972399999626</c:v>
                </c:pt>
                <c:pt idx="753">
                  <c:v>74.069414780000315</c:v>
                </c:pt>
                <c:pt idx="754">
                  <c:v>75.560453379999998</c:v>
                </c:pt>
                <c:pt idx="755">
                  <c:v>73.728578869999566</c:v>
                </c:pt>
                <c:pt idx="756">
                  <c:v>75.37042744999998</c:v>
                </c:pt>
                <c:pt idx="757">
                  <c:v>73.433350189999999</c:v>
                </c:pt>
                <c:pt idx="758">
                  <c:v>75.688968109999564</c:v>
                </c:pt>
                <c:pt idx="759">
                  <c:v>79.467624230000439</c:v>
                </c:pt>
                <c:pt idx="760">
                  <c:v>77.597906359999982</c:v>
                </c:pt>
                <c:pt idx="761">
                  <c:v>74.854051069999983</c:v>
                </c:pt>
                <c:pt idx="762">
                  <c:v>73.573633060000006</c:v>
                </c:pt>
                <c:pt idx="763">
                  <c:v>72.362168189999949</c:v>
                </c:pt>
                <c:pt idx="764">
                  <c:v>71.647031339999728</c:v>
                </c:pt>
                <c:pt idx="765">
                  <c:v>71.887264369999997</c:v>
                </c:pt>
                <c:pt idx="766">
                  <c:v>72.115418229999989</c:v>
                </c:pt>
                <c:pt idx="767">
                  <c:v>73.351919699999996</c:v>
                </c:pt>
                <c:pt idx="768">
                  <c:v>74.07227120999967</c:v>
                </c:pt>
                <c:pt idx="769">
                  <c:v>72.799831879999758</c:v>
                </c:pt>
                <c:pt idx="770">
                  <c:v>70.853819790000003</c:v>
                </c:pt>
                <c:pt idx="771">
                  <c:v>71.207878199999655</c:v>
                </c:pt>
                <c:pt idx="772">
                  <c:v>71.421663040000439</c:v>
                </c:pt>
                <c:pt idx="773">
                  <c:v>71.798511340000005</c:v>
                </c:pt>
                <c:pt idx="774">
                  <c:v>72.097655970000346</c:v>
                </c:pt>
                <c:pt idx="775">
                  <c:v>71.389779829999569</c:v>
                </c:pt>
                <c:pt idx="776">
                  <c:v>70.848024870000003</c:v>
                </c:pt>
                <c:pt idx="777">
                  <c:v>70.752962109999743</c:v>
                </c:pt>
                <c:pt idx="778">
                  <c:v>70.569084020000005</c:v>
                </c:pt>
                <c:pt idx="779">
                  <c:v>70.565113049999994</c:v>
                </c:pt>
                <c:pt idx="780">
                  <c:v>70.464198109999998</c:v>
                </c:pt>
                <c:pt idx="781">
                  <c:v>70.328709559999538</c:v>
                </c:pt>
                <c:pt idx="782">
                  <c:v>70.278252089999981</c:v>
                </c:pt>
                <c:pt idx="783">
                  <c:v>70.379167029999948</c:v>
                </c:pt>
                <c:pt idx="784">
                  <c:v>70.379167029999948</c:v>
                </c:pt>
                <c:pt idx="785">
                  <c:v>69.056157630000001</c:v>
                </c:pt>
                <c:pt idx="786">
                  <c:v>65.841105630000285</c:v>
                </c:pt>
                <c:pt idx="787">
                  <c:v>64.322320189999758</c:v>
                </c:pt>
                <c:pt idx="788">
                  <c:v>62.090780930000136</c:v>
                </c:pt>
                <c:pt idx="789">
                  <c:v>60.567055260000011</c:v>
                </c:pt>
                <c:pt idx="790">
                  <c:v>57.424138620000129</c:v>
                </c:pt>
                <c:pt idx="791">
                  <c:v>61.180798500000002</c:v>
                </c:pt>
                <c:pt idx="792">
                  <c:v>64.308363069999999</c:v>
                </c:pt>
                <c:pt idx="793">
                  <c:v>67.029955709999982</c:v>
                </c:pt>
                <c:pt idx="794">
                  <c:v>70.222135169999959</c:v>
                </c:pt>
                <c:pt idx="795">
                  <c:v>67.477014130000001</c:v>
                </c:pt>
                <c:pt idx="796">
                  <c:v>67.536175709999981</c:v>
                </c:pt>
                <c:pt idx="797">
                  <c:v>71.941141680000541</c:v>
                </c:pt>
                <c:pt idx="798">
                  <c:v>73.605838579999414</c:v>
                </c:pt>
                <c:pt idx="799">
                  <c:v>77.038948399999597</c:v>
                </c:pt>
                <c:pt idx="800">
                  <c:v>73.081373619999979</c:v>
                </c:pt>
                <c:pt idx="801">
                  <c:v>72.062454540000004</c:v>
                </c:pt>
                <c:pt idx="802">
                  <c:v>74.917515199999997</c:v>
                </c:pt>
                <c:pt idx="803">
                  <c:v>80.372165969999998</c:v>
                </c:pt>
                <c:pt idx="804">
                  <c:v>83.756069069999995</c:v>
                </c:pt>
                <c:pt idx="805">
                  <c:v>84.646461389999999</c:v>
                </c:pt>
                <c:pt idx="806">
                  <c:v>81.975477099999566</c:v>
                </c:pt>
                <c:pt idx="807">
                  <c:v>83.798864969999997</c:v>
                </c:pt>
                <c:pt idx="808">
                  <c:v>90.563620420000319</c:v>
                </c:pt>
                <c:pt idx="809">
                  <c:v>92.167039200000005</c:v>
                </c:pt>
                <c:pt idx="810">
                  <c:v>93.801969850000006</c:v>
                </c:pt>
                <c:pt idx="811">
                  <c:v>96.584947779999979</c:v>
                </c:pt>
                <c:pt idx="812">
                  <c:v>88.864942339999743</c:v>
                </c:pt>
                <c:pt idx="813">
                  <c:v>89.643586929999998</c:v>
                </c:pt>
                <c:pt idx="814">
                  <c:v>96.89886491999998</c:v>
                </c:pt>
                <c:pt idx="815">
                  <c:v>97.712271720000004</c:v>
                </c:pt>
                <c:pt idx="816">
                  <c:v>100.00774960000012</c:v>
                </c:pt>
                <c:pt idx="817">
                  <c:v>96.310779650000001</c:v>
                </c:pt>
                <c:pt idx="818">
                  <c:v>95.525061669999999</c:v>
                </c:pt>
                <c:pt idx="819">
                  <c:v>92.45557479999998</c:v>
                </c:pt>
                <c:pt idx="820">
                  <c:v>89.852854280000003</c:v>
                </c:pt>
                <c:pt idx="821">
                  <c:v>93.179118229999958</c:v>
                </c:pt>
                <c:pt idx="822">
                  <c:v>95.856115349999982</c:v>
                </c:pt>
                <c:pt idx="823">
                  <c:v>96.340835329999948</c:v>
                </c:pt>
                <c:pt idx="824">
                  <c:v>92.52187988999998</c:v>
                </c:pt>
                <c:pt idx="825">
                  <c:v>89.726090999999983</c:v>
                </c:pt>
                <c:pt idx="826">
                  <c:v>86.805359690000003</c:v>
                </c:pt>
                <c:pt idx="827">
                  <c:v>84.155380019999384</c:v>
                </c:pt>
                <c:pt idx="828">
                  <c:v>84.028148109999549</c:v>
                </c:pt>
                <c:pt idx="829">
                  <c:v>83.583370529999655</c:v>
                </c:pt>
                <c:pt idx="830">
                  <c:v>77.685783759999566</c:v>
                </c:pt>
                <c:pt idx="831">
                  <c:v>78.260702949999981</c:v>
                </c:pt>
                <c:pt idx="832">
                  <c:v>75.078805439999655</c:v>
                </c:pt>
                <c:pt idx="833">
                  <c:v>76.056757439999728</c:v>
                </c:pt>
                <c:pt idx="834">
                  <c:v>76.688120119999539</c:v>
                </c:pt>
                <c:pt idx="835">
                  <c:v>79.525343179999538</c:v>
                </c:pt>
                <c:pt idx="836">
                  <c:v>78.132982349999565</c:v>
                </c:pt>
                <c:pt idx="837">
                  <c:v>75.934029390000319</c:v>
                </c:pt>
                <c:pt idx="838">
                  <c:v>77.688615589999998</c:v>
                </c:pt>
                <c:pt idx="839">
                  <c:v>79.676943809999685</c:v>
                </c:pt>
                <c:pt idx="840">
                  <c:v>83.148676969999983</c:v>
                </c:pt>
                <c:pt idx="841">
                  <c:v>81.558182669999979</c:v>
                </c:pt>
                <c:pt idx="842">
                  <c:v>79.725504279999981</c:v>
                </c:pt>
                <c:pt idx="843">
                  <c:v>80.867398099999988</c:v>
                </c:pt>
                <c:pt idx="844">
                  <c:v>79.945909360000286</c:v>
                </c:pt>
                <c:pt idx="845">
                  <c:v>77.935450459999998</c:v>
                </c:pt>
                <c:pt idx="846">
                  <c:v>77.689717609999988</c:v>
                </c:pt>
                <c:pt idx="847">
                  <c:v>80.25453761</c:v>
                </c:pt>
                <c:pt idx="848">
                  <c:v>80.254793800000002</c:v>
                </c:pt>
                <c:pt idx="849">
                  <c:v>80.20249425999998</c:v>
                </c:pt>
                <c:pt idx="850">
                  <c:v>80.235503800000004</c:v>
                </c:pt>
                <c:pt idx="851">
                  <c:v>80.029546069999981</c:v>
                </c:pt>
                <c:pt idx="852">
                  <c:v>82.059274389999999</c:v>
                </c:pt>
                <c:pt idx="853">
                  <c:v>86.004655810000003</c:v>
                </c:pt>
                <c:pt idx="854">
                  <c:v>83.579682549999958</c:v>
                </c:pt>
                <c:pt idx="855">
                  <c:v>80.592557650000003</c:v>
                </c:pt>
                <c:pt idx="856">
                  <c:v>78.454290319999998</c:v>
                </c:pt>
                <c:pt idx="857">
                  <c:v>79.237117850000004</c:v>
                </c:pt>
                <c:pt idx="858">
                  <c:v>80.303627059999982</c:v>
                </c:pt>
                <c:pt idx="859">
                  <c:v>82.682868479999655</c:v>
                </c:pt>
                <c:pt idx="860">
                  <c:v>88.690533720000005</c:v>
                </c:pt>
                <c:pt idx="861">
                  <c:v>86.731635409999996</c:v>
                </c:pt>
                <c:pt idx="862">
                  <c:v>89.18527924</c:v>
                </c:pt>
                <c:pt idx="863">
                  <c:v>99.915377569999919</c:v>
                </c:pt>
                <c:pt idx="864">
                  <c:v>101.36607669999998</c:v>
                </c:pt>
                <c:pt idx="865">
                  <c:v>105.61067079999998</c:v>
                </c:pt>
                <c:pt idx="866">
                  <c:v>114.5649758</c:v>
                </c:pt>
                <c:pt idx="867">
                  <c:v>124.819885</c:v>
                </c:pt>
                <c:pt idx="868">
                  <c:v>114.1935776</c:v>
                </c:pt>
                <c:pt idx="869">
                  <c:v>113.62335349999998</c:v>
                </c:pt>
                <c:pt idx="870">
                  <c:v>113.02215879999974</c:v>
                </c:pt>
                <c:pt idx="871">
                  <c:v>130.0118325</c:v>
                </c:pt>
                <c:pt idx="872">
                  <c:v>143.53082860000001</c:v>
                </c:pt>
                <c:pt idx="873">
                  <c:v>170.66312269999995</c:v>
                </c:pt>
                <c:pt idx="874">
                  <c:v>185.19665929999948</c:v>
                </c:pt>
                <c:pt idx="875">
                  <c:v>131.02748240000051</c:v>
                </c:pt>
                <c:pt idx="876">
                  <c:v>132.77829969999999</c:v>
                </c:pt>
                <c:pt idx="877">
                  <c:v>114.81081990000025</c:v>
                </c:pt>
                <c:pt idx="878">
                  <c:v>119.22817199999974</c:v>
                </c:pt>
                <c:pt idx="879">
                  <c:v>133.48616950000007</c:v>
                </c:pt>
                <c:pt idx="880">
                  <c:v>133.42757519999998</c:v>
                </c:pt>
                <c:pt idx="881">
                  <c:v>132.45160680000069</c:v>
                </c:pt>
                <c:pt idx="882">
                  <c:v>139.3255892</c:v>
                </c:pt>
                <c:pt idx="883">
                  <c:v>147.22860449999999</c:v>
                </c:pt>
                <c:pt idx="884">
                  <c:v>148.5380911</c:v>
                </c:pt>
                <c:pt idx="885">
                  <c:v>147.72083180000001</c:v>
                </c:pt>
                <c:pt idx="886">
                  <c:v>160.63430959999999</c:v>
                </c:pt>
                <c:pt idx="887">
                  <c:v>150.8393719</c:v>
                </c:pt>
                <c:pt idx="888">
                  <c:v>146.34494960000001</c:v>
                </c:pt>
                <c:pt idx="889">
                  <c:v>142.67054399999998</c:v>
                </c:pt>
                <c:pt idx="890">
                  <c:v>142.68503790000051</c:v>
                </c:pt>
                <c:pt idx="891">
                  <c:v>151.35224090000102</c:v>
                </c:pt>
                <c:pt idx="892">
                  <c:v>154.00435289999999</c:v>
                </c:pt>
                <c:pt idx="893">
                  <c:v>149.2916884</c:v>
                </c:pt>
                <c:pt idx="894">
                  <c:v>163.62349879999999</c:v>
                </c:pt>
                <c:pt idx="895">
                  <c:v>169.95472129999999</c:v>
                </c:pt>
                <c:pt idx="896">
                  <c:v>179.28747340000001</c:v>
                </c:pt>
                <c:pt idx="897">
                  <c:v>166.59485609999999</c:v>
                </c:pt>
                <c:pt idx="898">
                  <c:v>155.54034590000001</c:v>
                </c:pt>
                <c:pt idx="899">
                  <c:v>144.84784740000066</c:v>
                </c:pt>
                <c:pt idx="900">
                  <c:v>140.16006659999999</c:v>
                </c:pt>
                <c:pt idx="901">
                  <c:v>144.13159309999998</c:v>
                </c:pt>
                <c:pt idx="902">
                  <c:v>142.40353919999998</c:v>
                </c:pt>
                <c:pt idx="903">
                  <c:v>131.19257899999999</c:v>
                </c:pt>
                <c:pt idx="904">
                  <c:v>126.05754560000022</c:v>
                </c:pt>
                <c:pt idx="905">
                  <c:v>117.05108199999998</c:v>
                </c:pt>
                <c:pt idx="906">
                  <c:v>127.29795650000025</c:v>
                </c:pt>
                <c:pt idx="907">
                  <c:v>135.38981830000054</c:v>
                </c:pt>
                <c:pt idx="908">
                  <c:v>140.3911461000007</c:v>
                </c:pt>
                <c:pt idx="909">
                  <c:v>142.91452769999998</c:v>
                </c:pt>
                <c:pt idx="910">
                  <c:v>138.41460259999948</c:v>
                </c:pt>
                <c:pt idx="911">
                  <c:v>144.7394893</c:v>
                </c:pt>
                <c:pt idx="912">
                  <c:v>141.92915840000001</c:v>
                </c:pt>
                <c:pt idx="913">
                  <c:v>139.71459779999932</c:v>
                </c:pt>
                <c:pt idx="914">
                  <c:v>137.47351549999948</c:v>
                </c:pt>
                <c:pt idx="915">
                  <c:v>131.4400009</c:v>
                </c:pt>
                <c:pt idx="916">
                  <c:v>128.05273320000001</c:v>
                </c:pt>
                <c:pt idx="917">
                  <c:v>129.70287509999972</c:v>
                </c:pt>
                <c:pt idx="918">
                  <c:v>120.85378769999974</c:v>
                </c:pt>
                <c:pt idx="919">
                  <c:v>114.99716859999999</c:v>
                </c:pt>
                <c:pt idx="920">
                  <c:v>117.53835549999998</c:v>
                </c:pt>
                <c:pt idx="921">
                  <c:v>117.1191111</c:v>
                </c:pt>
                <c:pt idx="922">
                  <c:v>116.12464369999999</c:v>
                </c:pt>
                <c:pt idx="923">
                  <c:v>119.94119490000051</c:v>
                </c:pt>
                <c:pt idx="924">
                  <c:v>120.44098560000033</c:v>
                </c:pt>
                <c:pt idx="925">
                  <c:v>121.71063860000002</c:v>
                </c:pt>
                <c:pt idx="926">
                  <c:v>122.3252849</c:v>
                </c:pt>
                <c:pt idx="927">
                  <c:v>119.13230679999968</c:v>
                </c:pt>
                <c:pt idx="928">
                  <c:v>116.7680512</c:v>
                </c:pt>
                <c:pt idx="929">
                  <c:v>112.58898689999968</c:v>
                </c:pt>
                <c:pt idx="930">
                  <c:v>104.65112040000002</c:v>
                </c:pt>
                <c:pt idx="931">
                  <c:v>95.473076449999979</c:v>
                </c:pt>
                <c:pt idx="932">
                  <c:v>99.9115103700003</c:v>
                </c:pt>
                <c:pt idx="933">
                  <c:v>98.92879327</c:v>
                </c:pt>
                <c:pt idx="934">
                  <c:v>101.03299179999998</c:v>
                </c:pt>
                <c:pt idx="935">
                  <c:v>96.487261030000127</c:v>
                </c:pt>
                <c:pt idx="936">
                  <c:v>91.508138349999626</c:v>
                </c:pt>
                <c:pt idx="937">
                  <c:v>92.725362179999564</c:v>
                </c:pt>
                <c:pt idx="938">
                  <c:v>96.169286009999979</c:v>
                </c:pt>
                <c:pt idx="939">
                  <c:v>97.536486429999982</c:v>
                </c:pt>
                <c:pt idx="940">
                  <c:v>97.774233229999993</c:v>
                </c:pt>
                <c:pt idx="941">
                  <c:v>102.76919540000026</c:v>
                </c:pt>
                <c:pt idx="942">
                  <c:v>110.0210443</c:v>
                </c:pt>
                <c:pt idx="943">
                  <c:v>113.25243709999968</c:v>
                </c:pt>
                <c:pt idx="944">
                  <c:v>111.86368060000002</c:v>
                </c:pt>
                <c:pt idx="945">
                  <c:v>113.28460330000026</c:v>
                </c:pt>
                <c:pt idx="946">
                  <c:v>108.99511570000026</c:v>
                </c:pt>
                <c:pt idx="947">
                  <c:v>107.2769917</c:v>
                </c:pt>
                <c:pt idx="948">
                  <c:v>107.0507207</c:v>
                </c:pt>
                <c:pt idx="949">
                  <c:v>113.2340183</c:v>
                </c:pt>
                <c:pt idx="950">
                  <c:v>112.89673519999968</c:v>
                </c:pt>
                <c:pt idx="951">
                  <c:v>116.4987016</c:v>
                </c:pt>
                <c:pt idx="952">
                  <c:v>119.9996259000005</c:v>
                </c:pt>
                <c:pt idx="953">
                  <c:v>121.8154176</c:v>
                </c:pt>
                <c:pt idx="954">
                  <c:v>122.65304869999974</c:v>
                </c:pt>
                <c:pt idx="955">
                  <c:v>122.64598340000002</c:v>
                </c:pt>
                <c:pt idx="956">
                  <c:v>124.56786940000042</c:v>
                </c:pt>
                <c:pt idx="957">
                  <c:v>119.44763220000026</c:v>
                </c:pt>
                <c:pt idx="958">
                  <c:v>115.64515950000002</c:v>
                </c:pt>
                <c:pt idx="959">
                  <c:v>114.1099407</c:v>
                </c:pt>
                <c:pt idx="960">
                  <c:v>109.6109122</c:v>
                </c:pt>
                <c:pt idx="961">
                  <c:v>116.14456330000026</c:v>
                </c:pt>
                <c:pt idx="962">
                  <c:v>119.8790434</c:v>
                </c:pt>
                <c:pt idx="963">
                  <c:v>114.78847839999956</c:v>
                </c:pt>
                <c:pt idx="964">
                  <c:v>112.5506331</c:v>
                </c:pt>
                <c:pt idx="965">
                  <c:v>110.00937409999995</c:v>
                </c:pt>
                <c:pt idx="966">
                  <c:v>107.5697519</c:v>
                </c:pt>
                <c:pt idx="967">
                  <c:v>106.24794310000026</c:v>
                </c:pt>
                <c:pt idx="968">
                  <c:v>105.9397031</c:v>
                </c:pt>
                <c:pt idx="969">
                  <c:v>106.12009860000001</c:v>
                </c:pt>
                <c:pt idx="970">
                  <c:v>109.8149496000004</c:v>
                </c:pt>
                <c:pt idx="971">
                  <c:v>111.83227079999995</c:v>
                </c:pt>
                <c:pt idx="972">
                  <c:v>116.11733289999965</c:v>
                </c:pt>
                <c:pt idx="973">
                  <c:v>120.25280009999985</c:v>
                </c:pt>
                <c:pt idx="974">
                  <c:v>120.80390629999998</c:v>
                </c:pt>
                <c:pt idx="975">
                  <c:v>119.6673444</c:v>
                </c:pt>
                <c:pt idx="976">
                  <c:v>120.7161981</c:v>
                </c:pt>
                <c:pt idx="977">
                  <c:v>120.33556539999998</c:v>
                </c:pt>
                <c:pt idx="978">
                  <c:v>118.66018029999998</c:v>
                </c:pt>
                <c:pt idx="979">
                  <c:v>113.20161050000026</c:v>
                </c:pt>
                <c:pt idx="980">
                  <c:v>109.7244762</c:v>
                </c:pt>
                <c:pt idx="981">
                  <c:v>107.35817689999956</c:v>
                </c:pt>
                <c:pt idx="982">
                  <c:v>104.61875149999995</c:v>
                </c:pt>
                <c:pt idx="983">
                  <c:v>105.3541724</c:v>
                </c:pt>
                <c:pt idx="984">
                  <c:v>102.00575000000001</c:v>
                </c:pt>
                <c:pt idx="985">
                  <c:v>97.663564960000301</c:v>
                </c:pt>
                <c:pt idx="986">
                  <c:v>97.244295899999997</c:v>
                </c:pt>
                <c:pt idx="987">
                  <c:v>94.288423960000316</c:v>
                </c:pt>
                <c:pt idx="988">
                  <c:v>96.125798449999564</c:v>
                </c:pt>
                <c:pt idx="989">
                  <c:v>101.35649119999965</c:v>
                </c:pt>
                <c:pt idx="990">
                  <c:v>105.67946819999956</c:v>
                </c:pt>
                <c:pt idx="991">
                  <c:v>103.79657659999998</c:v>
                </c:pt>
                <c:pt idx="992">
                  <c:v>105.4398776</c:v>
                </c:pt>
                <c:pt idx="993">
                  <c:v>104.4090113</c:v>
                </c:pt>
                <c:pt idx="994">
                  <c:v>104.3738197</c:v>
                </c:pt>
                <c:pt idx="995">
                  <c:v>101.5955163</c:v>
                </c:pt>
                <c:pt idx="996">
                  <c:v>101.64308509999998</c:v>
                </c:pt>
                <c:pt idx="997">
                  <c:v>102.7250217</c:v>
                </c:pt>
                <c:pt idx="998">
                  <c:v>103.17843889999938</c:v>
                </c:pt>
                <c:pt idx="999">
                  <c:v>104.88732899999998</c:v>
                </c:pt>
                <c:pt idx="1000">
                  <c:v>105.73620529999999</c:v>
                </c:pt>
                <c:pt idx="1001">
                  <c:v>108.4993975</c:v>
                </c:pt>
                <c:pt idx="1002">
                  <c:v>113.29615330000026</c:v>
                </c:pt>
                <c:pt idx="1003">
                  <c:v>113.6147189</c:v>
                </c:pt>
                <c:pt idx="1004">
                  <c:v>114.225583</c:v>
                </c:pt>
                <c:pt idx="1005">
                  <c:v>117.97214870000001</c:v>
                </c:pt>
                <c:pt idx="1006">
                  <c:v>117.9064583</c:v>
                </c:pt>
                <c:pt idx="1007">
                  <c:v>120.97175829999998</c:v>
                </c:pt>
                <c:pt idx="1008">
                  <c:v>126.18731729999998</c:v>
                </c:pt>
                <c:pt idx="1009">
                  <c:v>122.91486010000025</c:v>
                </c:pt>
                <c:pt idx="1010">
                  <c:v>117.91521930000032</c:v>
                </c:pt>
                <c:pt idx="1011">
                  <c:v>120.39155839999998</c:v>
                </c:pt>
                <c:pt idx="1012">
                  <c:v>117.30987849999974</c:v>
                </c:pt>
                <c:pt idx="1013">
                  <c:v>114.5869933</c:v>
                </c:pt>
                <c:pt idx="1014">
                  <c:v>117.29461470000047</c:v>
                </c:pt>
                <c:pt idx="1015">
                  <c:v>118.21715250000022</c:v>
                </c:pt>
                <c:pt idx="1016">
                  <c:v>129.18163569999999</c:v>
                </c:pt>
                <c:pt idx="1017">
                  <c:v>132.9297406</c:v>
                </c:pt>
                <c:pt idx="1018">
                  <c:v>133.00795830000001</c:v>
                </c:pt>
                <c:pt idx="1019">
                  <c:v>139.81968539999949</c:v>
                </c:pt>
                <c:pt idx="1020">
                  <c:v>142.29097569999948</c:v>
                </c:pt>
                <c:pt idx="1021">
                  <c:v>149.38155180000001</c:v>
                </c:pt>
                <c:pt idx="1022">
                  <c:v>137.08460769999999</c:v>
                </c:pt>
                <c:pt idx="1023">
                  <c:v>131.2209604</c:v>
                </c:pt>
                <c:pt idx="1024">
                  <c:v>119.68131179999995</c:v>
                </c:pt>
                <c:pt idx="1025">
                  <c:v>119.34982460000037</c:v>
                </c:pt>
                <c:pt idx="1026">
                  <c:v>120.34481760000025</c:v>
                </c:pt>
                <c:pt idx="1027">
                  <c:v>120.53898340000002</c:v>
                </c:pt>
                <c:pt idx="1028">
                  <c:v>124.3574009</c:v>
                </c:pt>
                <c:pt idx="1029">
                  <c:v>126.44489680000002</c:v>
                </c:pt>
                <c:pt idx="1030">
                  <c:v>129.67724390000001</c:v>
                </c:pt>
                <c:pt idx="1031">
                  <c:v>129.1418371</c:v>
                </c:pt>
                <c:pt idx="1032">
                  <c:v>125.85967220000001</c:v>
                </c:pt>
                <c:pt idx="1033">
                  <c:v>122.1970774</c:v>
                </c:pt>
                <c:pt idx="1034">
                  <c:v>124.150555</c:v>
                </c:pt>
                <c:pt idx="1035">
                  <c:v>128.6979839</c:v>
                </c:pt>
                <c:pt idx="1036">
                  <c:v>130.49055359999952</c:v>
                </c:pt>
                <c:pt idx="1037">
                  <c:v>130.76548509999998</c:v>
                </c:pt>
                <c:pt idx="1038">
                  <c:v>130.76548509999998</c:v>
                </c:pt>
                <c:pt idx="1039">
                  <c:v>131.68991869999999</c:v>
                </c:pt>
                <c:pt idx="1040">
                  <c:v>130.76652449999995</c:v>
                </c:pt>
                <c:pt idx="1041">
                  <c:v>130.76652449999995</c:v>
                </c:pt>
                <c:pt idx="1042">
                  <c:v>131.05750090000001</c:v>
                </c:pt>
                <c:pt idx="1043">
                  <c:v>131.04370919999948</c:v>
                </c:pt>
                <c:pt idx="1044">
                  <c:v>132.28553339999999</c:v>
                </c:pt>
                <c:pt idx="1045">
                  <c:v>131.04773890000001</c:v>
                </c:pt>
                <c:pt idx="1046">
                  <c:v>129.77334969999998</c:v>
                </c:pt>
                <c:pt idx="1047">
                  <c:v>133.4351336</c:v>
                </c:pt>
                <c:pt idx="1048">
                  <c:v>137.87393219999998</c:v>
                </c:pt>
                <c:pt idx="1049">
                  <c:v>137.87393219999998</c:v>
                </c:pt>
                <c:pt idx="1050">
                  <c:v>162.04880409999998</c:v>
                </c:pt>
                <c:pt idx="1051">
                  <c:v>154.6811046</c:v>
                </c:pt>
                <c:pt idx="1052">
                  <c:v>143.36820990000069</c:v>
                </c:pt>
                <c:pt idx="1053">
                  <c:v>139.5371821</c:v>
                </c:pt>
                <c:pt idx="1054">
                  <c:v>139.5371821</c:v>
                </c:pt>
                <c:pt idx="1055">
                  <c:v>138.36307269999998</c:v>
                </c:pt>
                <c:pt idx="1056">
                  <c:v>132.89978149999999</c:v>
                </c:pt>
                <c:pt idx="1057">
                  <c:v>131.8992058</c:v>
                </c:pt>
                <c:pt idx="1058">
                  <c:v>128.52646179999999</c:v>
                </c:pt>
                <c:pt idx="1059">
                  <c:v>124.53047179999975</c:v>
                </c:pt>
                <c:pt idx="1060">
                  <c:v>119.9566871</c:v>
                </c:pt>
                <c:pt idx="1061">
                  <c:v>120.21198480000002</c:v>
                </c:pt>
                <c:pt idx="1062">
                  <c:v>121.37948009999968</c:v>
                </c:pt>
                <c:pt idx="1063">
                  <c:v>132.78827000000001</c:v>
                </c:pt>
                <c:pt idx="1064">
                  <c:v>124.94181530000026</c:v>
                </c:pt>
                <c:pt idx="1065">
                  <c:v>120.727001</c:v>
                </c:pt>
                <c:pt idx="1066">
                  <c:v>118.1795144</c:v>
                </c:pt>
                <c:pt idx="1067">
                  <c:v>118.5062393</c:v>
                </c:pt>
                <c:pt idx="1068">
                  <c:v>120.42319790000002</c:v>
                </c:pt>
                <c:pt idx="1069">
                  <c:v>116.1135641</c:v>
                </c:pt>
                <c:pt idx="1070">
                  <c:v>116.3662163</c:v>
                </c:pt>
                <c:pt idx="1071">
                  <c:v>118.5215352</c:v>
                </c:pt>
                <c:pt idx="1072">
                  <c:v>113.01995429999999</c:v>
                </c:pt>
                <c:pt idx="1073">
                  <c:v>115.25319920000022</c:v>
                </c:pt>
                <c:pt idx="1074">
                  <c:v>117.1878227</c:v>
                </c:pt>
                <c:pt idx="1075">
                  <c:v>117.05721650000002</c:v>
                </c:pt>
                <c:pt idx="1076">
                  <c:v>116.01427740000022</c:v>
                </c:pt>
                <c:pt idx="1077">
                  <c:v>109.9247769</c:v>
                </c:pt>
                <c:pt idx="1078">
                  <c:v>109.48910950000025</c:v>
                </c:pt>
                <c:pt idx="1079">
                  <c:v>110.9004712</c:v>
                </c:pt>
                <c:pt idx="1080">
                  <c:v>110.54728390000044</c:v>
                </c:pt>
                <c:pt idx="1081">
                  <c:v>113.74264599999999</c:v>
                </c:pt>
                <c:pt idx="1082">
                  <c:v>114.8731569</c:v>
                </c:pt>
                <c:pt idx="1083">
                  <c:v>116.21923440000033</c:v>
                </c:pt>
                <c:pt idx="1084">
                  <c:v>112.50205099999998</c:v>
                </c:pt>
                <c:pt idx="1085">
                  <c:v>109.87884129999956</c:v>
                </c:pt>
                <c:pt idx="1086">
                  <c:v>107.8345128</c:v>
                </c:pt>
                <c:pt idx="1087">
                  <c:v>110.66579429999985</c:v>
                </c:pt>
                <c:pt idx="1088">
                  <c:v>107.14977719999956</c:v>
                </c:pt>
                <c:pt idx="1089">
                  <c:v>109.02415240000002</c:v>
                </c:pt>
                <c:pt idx="1090">
                  <c:v>113.38308000000001</c:v>
                </c:pt>
                <c:pt idx="1091">
                  <c:v>112.9502578</c:v>
                </c:pt>
                <c:pt idx="1092">
                  <c:v>115.79560160000025</c:v>
                </c:pt>
                <c:pt idx="1093">
                  <c:v>119.0147825</c:v>
                </c:pt>
                <c:pt idx="1094">
                  <c:v>122.59765520000037</c:v>
                </c:pt>
                <c:pt idx="1095">
                  <c:v>118.42648829999995</c:v>
                </c:pt>
                <c:pt idx="1096">
                  <c:v>118.17019849999974</c:v>
                </c:pt>
                <c:pt idx="1097">
                  <c:v>115.5178128</c:v>
                </c:pt>
                <c:pt idx="1098">
                  <c:v>113.67348399999995</c:v>
                </c:pt>
                <c:pt idx="1099">
                  <c:v>110.74200449999999</c:v>
                </c:pt>
                <c:pt idx="1100">
                  <c:v>105.04286300000012</c:v>
                </c:pt>
                <c:pt idx="1101">
                  <c:v>107.38510669999998</c:v>
                </c:pt>
                <c:pt idx="1102">
                  <c:v>112.4687198</c:v>
                </c:pt>
                <c:pt idx="1103">
                  <c:v>109.44705209999999</c:v>
                </c:pt>
                <c:pt idx="1104">
                  <c:v>109.4880809</c:v>
                </c:pt>
                <c:pt idx="1105">
                  <c:v>109.4128917</c:v>
                </c:pt>
                <c:pt idx="1106">
                  <c:v>108.25032940000025</c:v>
                </c:pt>
                <c:pt idx="1107">
                  <c:v>109.65387579999967</c:v>
                </c:pt>
                <c:pt idx="1108">
                  <c:v>109.9118825</c:v>
                </c:pt>
                <c:pt idx="1109">
                  <c:v>104.27070819999956</c:v>
                </c:pt>
                <c:pt idx="1110">
                  <c:v>101.5063044</c:v>
                </c:pt>
                <c:pt idx="1111">
                  <c:v>100.62810949999998</c:v>
                </c:pt>
                <c:pt idx="1112">
                  <c:v>94.555227540000004</c:v>
                </c:pt>
                <c:pt idx="1113">
                  <c:v>95.826099040000003</c:v>
                </c:pt>
                <c:pt idx="1114">
                  <c:v>93.326979739999743</c:v>
                </c:pt>
                <c:pt idx="1115">
                  <c:v>92.581849939999998</c:v>
                </c:pt>
                <c:pt idx="1116">
                  <c:v>96.742732039999566</c:v>
                </c:pt>
                <c:pt idx="1117">
                  <c:v>99.177037969999958</c:v>
                </c:pt>
                <c:pt idx="1118">
                  <c:v>103.5421975</c:v>
                </c:pt>
                <c:pt idx="1119">
                  <c:v>104.80540199999975</c:v>
                </c:pt>
                <c:pt idx="1120">
                  <c:v>112.5639687</c:v>
                </c:pt>
                <c:pt idx="1121">
                  <c:v>109.38698879999974</c:v>
                </c:pt>
                <c:pt idx="1122">
                  <c:v>106.73441760000026</c:v>
                </c:pt>
                <c:pt idx="1123">
                  <c:v>108.10688239999956</c:v>
                </c:pt>
                <c:pt idx="1124">
                  <c:v>107.03982300000025</c:v>
                </c:pt>
                <c:pt idx="1125">
                  <c:v>107.03982300000025</c:v>
                </c:pt>
                <c:pt idx="1126">
                  <c:v>108.20809279999995</c:v>
                </c:pt>
                <c:pt idx="1127">
                  <c:v>107.34934749999998</c:v>
                </c:pt>
                <c:pt idx="1128">
                  <c:v>105.84165720000026</c:v>
                </c:pt>
                <c:pt idx="1129">
                  <c:v>105.70805709999998</c:v>
                </c:pt>
                <c:pt idx="1130">
                  <c:v>105.70805709999998</c:v>
                </c:pt>
                <c:pt idx="1131">
                  <c:v>104.93398360000033</c:v>
                </c:pt>
                <c:pt idx="1132">
                  <c:v>103.3221279</c:v>
                </c:pt>
                <c:pt idx="1133">
                  <c:v>104.45118380000002</c:v>
                </c:pt>
                <c:pt idx="1134">
                  <c:v>105.00692920000026</c:v>
                </c:pt>
                <c:pt idx="1135">
                  <c:v>109.64752220000022</c:v>
                </c:pt>
                <c:pt idx="1136">
                  <c:v>107.36470300000002</c:v>
                </c:pt>
                <c:pt idx="1137">
                  <c:v>105.1224259</c:v>
                </c:pt>
                <c:pt idx="1138">
                  <c:v>106.84078879999974</c:v>
                </c:pt>
                <c:pt idx="1139">
                  <c:v>105.25827750000001</c:v>
                </c:pt>
                <c:pt idx="1140">
                  <c:v>105.8321024</c:v>
                </c:pt>
                <c:pt idx="1141">
                  <c:v>108.13168320000025</c:v>
                </c:pt>
                <c:pt idx="1142">
                  <c:v>109.70466230000002</c:v>
                </c:pt>
                <c:pt idx="1143">
                  <c:v>108.33002569999999</c:v>
                </c:pt>
                <c:pt idx="1144">
                  <c:v>109.96280040000002</c:v>
                </c:pt>
                <c:pt idx="1145">
                  <c:v>111.73348559999998</c:v>
                </c:pt>
                <c:pt idx="1146">
                  <c:v>118.04588099999998</c:v>
                </c:pt>
                <c:pt idx="1147">
                  <c:v>117.7927172</c:v>
                </c:pt>
                <c:pt idx="1148">
                  <c:v>117.80656329999999</c:v>
                </c:pt>
                <c:pt idx="1149">
                  <c:v>118.61037899999968</c:v>
                </c:pt>
                <c:pt idx="1150">
                  <c:v>118.7098678</c:v>
                </c:pt>
                <c:pt idx="1151">
                  <c:v>118.3522459</c:v>
                </c:pt>
                <c:pt idx="1152">
                  <c:v>116.31226479999999</c:v>
                </c:pt>
                <c:pt idx="1153">
                  <c:v>118.4229265</c:v>
                </c:pt>
                <c:pt idx="1154">
                  <c:v>118.85308849999974</c:v>
                </c:pt>
                <c:pt idx="1155">
                  <c:v>117.85969710000001</c:v>
                </c:pt>
                <c:pt idx="1156">
                  <c:v>114.23335920000002</c:v>
                </c:pt>
                <c:pt idx="1157">
                  <c:v>119.30834299999965</c:v>
                </c:pt>
                <c:pt idx="1158">
                  <c:v>121.33686440000002</c:v>
                </c:pt>
                <c:pt idx="1159">
                  <c:v>126.14912060000029</c:v>
                </c:pt>
                <c:pt idx="1160">
                  <c:v>128.6576282</c:v>
                </c:pt>
                <c:pt idx="1161">
                  <c:v>122.2744198</c:v>
                </c:pt>
                <c:pt idx="1162">
                  <c:v>126.8361177</c:v>
                </c:pt>
                <c:pt idx="1163">
                  <c:v>128.38961640000051</c:v>
                </c:pt>
                <c:pt idx="1164">
                  <c:v>125.12336519999968</c:v>
                </c:pt>
                <c:pt idx="1165">
                  <c:v>125.35074349999998</c:v>
                </c:pt>
                <c:pt idx="1166">
                  <c:v>120.32407480000001</c:v>
                </c:pt>
                <c:pt idx="1167">
                  <c:v>121.84523390000012</c:v>
                </c:pt>
                <c:pt idx="1168">
                  <c:v>131.02670800000001</c:v>
                </c:pt>
                <c:pt idx="1169">
                  <c:v>131.98842040000102</c:v>
                </c:pt>
                <c:pt idx="1170">
                  <c:v>134.58212250000051</c:v>
                </c:pt>
                <c:pt idx="1171">
                  <c:v>129.5580252</c:v>
                </c:pt>
                <c:pt idx="1172">
                  <c:v>122.67836370000001</c:v>
                </c:pt>
                <c:pt idx="1173">
                  <c:v>114.4550844</c:v>
                </c:pt>
                <c:pt idx="1174">
                  <c:v>113.02933019999956</c:v>
                </c:pt>
                <c:pt idx="1175">
                  <c:v>113.235418</c:v>
                </c:pt>
                <c:pt idx="1176">
                  <c:v>118.41039990000026</c:v>
                </c:pt>
                <c:pt idx="1177">
                  <c:v>124.9010978</c:v>
                </c:pt>
                <c:pt idx="1178">
                  <c:v>123.32544569999995</c:v>
                </c:pt>
                <c:pt idx="1179">
                  <c:v>127.79904500000002</c:v>
                </c:pt>
                <c:pt idx="1180">
                  <c:v>143.7572681</c:v>
                </c:pt>
                <c:pt idx="1181">
                  <c:v>145.43801640000069</c:v>
                </c:pt>
                <c:pt idx="1182">
                  <c:v>142.53796819999999</c:v>
                </c:pt>
                <c:pt idx="1183">
                  <c:v>138.56845390000001</c:v>
                </c:pt>
                <c:pt idx="1184">
                  <c:v>150.77646199999998</c:v>
                </c:pt>
                <c:pt idx="1185">
                  <c:v>159.51389129999933</c:v>
                </c:pt>
                <c:pt idx="1186">
                  <c:v>156.8986136</c:v>
                </c:pt>
                <c:pt idx="1187">
                  <c:v>147.7878686</c:v>
                </c:pt>
                <c:pt idx="1188">
                  <c:v>139.78316869999998</c:v>
                </c:pt>
                <c:pt idx="1189">
                  <c:v>135.49375109999949</c:v>
                </c:pt>
                <c:pt idx="1190">
                  <c:v>139.6253739</c:v>
                </c:pt>
                <c:pt idx="1191">
                  <c:v>138.50449369999998</c:v>
                </c:pt>
                <c:pt idx="1192">
                  <c:v>142.41709610000001</c:v>
                </c:pt>
                <c:pt idx="1193">
                  <c:v>143.25864680000069</c:v>
                </c:pt>
                <c:pt idx="1194">
                  <c:v>149.93676600000001</c:v>
                </c:pt>
                <c:pt idx="1195">
                  <c:v>153.64750039999998</c:v>
                </c:pt>
                <c:pt idx="1196">
                  <c:v>163.26498559999945</c:v>
                </c:pt>
                <c:pt idx="1197">
                  <c:v>167.36137380000051</c:v>
                </c:pt>
                <c:pt idx="1198">
                  <c:v>177.6099511999993</c:v>
                </c:pt>
                <c:pt idx="1199">
                  <c:v>180.15288409999999</c:v>
                </c:pt>
                <c:pt idx="1200">
                  <c:v>199.48993369999999</c:v>
                </c:pt>
                <c:pt idx="1201">
                  <c:v>206.21916759999948</c:v>
                </c:pt>
                <c:pt idx="1202">
                  <c:v>234.46602090000007</c:v>
                </c:pt>
                <c:pt idx="1203">
                  <c:v>231.9530858</c:v>
                </c:pt>
                <c:pt idx="1204">
                  <c:v>211.40829310000001</c:v>
                </c:pt>
                <c:pt idx="1205">
                  <c:v>205.125867</c:v>
                </c:pt>
                <c:pt idx="1206">
                  <c:v>203.49598180000001</c:v>
                </c:pt>
                <c:pt idx="1207">
                  <c:v>190.2015864</c:v>
                </c:pt>
                <c:pt idx="1208">
                  <c:v>203.37164480000001</c:v>
                </c:pt>
                <c:pt idx="1209">
                  <c:v>215.7224147</c:v>
                </c:pt>
                <c:pt idx="1210">
                  <c:v>228.32737740000084</c:v>
                </c:pt>
                <c:pt idx="1211">
                  <c:v>236.73204519999999</c:v>
                </c:pt>
                <c:pt idx="1212">
                  <c:v>233.32562770000001</c:v>
                </c:pt>
                <c:pt idx="1213">
                  <c:v>220.49234410000051</c:v>
                </c:pt>
                <c:pt idx="1214">
                  <c:v>224.63290549999999</c:v>
                </c:pt>
                <c:pt idx="1215">
                  <c:v>224.28620480000001</c:v>
                </c:pt>
                <c:pt idx="1216">
                  <c:v>227.14189509999972</c:v>
                </c:pt>
                <c:pt idx="1217">
                  <c:v>211.34677959999999</c:v>
                </c:pt>
                <c:pt idx="1218">
                  <c:v>208.41675049999998</c:v>
                </c:pt>
                <c:pt idx="1219">
                  <c:v>221.98753650000063</c:v>
                </c:pt>
                <c:pt idx="1220">
                  <c:v>235.36073400000001</c:v>
                </c:pt>
                <c:pt idx="1221">
                  <c:v>243.33662430000001</c:v>
                </c:pt>
                <c:pt idx="1222">
                  <c:v>240.75115650000001</c:v>
                </c:pt>
                <c:pt idx="1223">
                  <c:v>240.10110549999999</c:v>
                </c:pt>
                <c:pt idx="1224">
                  <c:v>258.94766490000001</c:v>
                </c:pt>
                <c:pt idx="1225">
                  <c:v>301.73455360000003</c:v>
                </c:pt>
                <c:pt idx="1226">
                  <c:v>296.3158727</c:v>
                </c:pt>
                <c:pt idx="1227">
                  <c:v>282.91238769999995</c:v>
                </c:pt>
                <c:pt idx="1228">
                  <c:v>247.40097109999999</c:v>
                </c:pt>
                <c:pt idx="1229">
                  <c:v>243.49908859999999</c:v>
                </c:pt>
                <c:pt idx="1230">
                  <c:v>252.54917999999998</c:v>
                </c:pt>
                <c:pt idx="1231">
                  <c:v>268.5086541</c:v>
                </c:pt>
                <c:pt idx="1232">
                  <c:v>265.19182519999998</c:v>
                </c:pt>
                <c:pt idx="1233">
                  <c:v>290.15605110000001</c:v>
                </c:pt>
                <c:pt idx="1234">
                  <c:v>271.3466335</c:v>
                </c:pt>
                <c:pt idx="1235">
                  <c:v>257.40239889999964</c:v>
                </c:pt>
                <c:pt idx="1236">
                  <c:v>230.24767599999936</c:v>
                </c:pt>
                <c:pt idx="1237">
                  <c:v>230.89114160000051</c:v>
                </c:pt>
                <c:pt idx="1238">
                  <c:v>231.53460769999998</c:v>
                </c:pt>
                <c:pt idx="1239">
                  <c:v>240.63306919999948</c:v>
                </c:pt>
                <c:pt idx="1240">
                  <c:v>250.1473824</c:v>
                </c:pt>
                <c:pt idx="1241">
                  <c:v>269.62908070000032</c:v>
                </c:pt>
                <c:pt idx="1242">
                  <c:v>254.5207801</c:v>
                </c:pt>
                <c:pt idx="1243">
                  <c:v>236.8097909</c:v>
                </c:pt>
                <c:pt idx="1244">
                  <c:v>235.19740400000001</c:v>
                </c:pt>
                <c:pt idx="1245">
                  <c:v>225.50975679999948</c:v>
                </c:pt>
                <c:pt idx="1246">
                  <c:v>223.94106419999972</c:v>
                </c:pt>
                <c:pt idx="1247">
                  <c:v>218.72225230000001</c:v>
                </c:pt>
                <c:pt idx="1248">
                  <c:v>220.55240300000051</c:v>
                </c:pt>
                <c:pt idx="1249">
                  <c:v>219.24999969999948</c:v>
                </c:pt>
                <c:pt idx="1250">
                  <c:v>220.45533720000057</c:v>
                </c:pt>
                <c:pt idx="1251">
                  <c:v>226.46838100000051</c:v>
                </c:pt>
                <c:pt idx="1252">
                  <c:v>224.2146853999993</c:v>
                </c:pt>
                <c:pt idx="1253">
                  <c:v>228.97396149999992</c:v>
                </c:pt>
                <c:pt idx="1254">
                  <c:v>227.34165309999995</c:v>
                </c:pt>
                <c:pt idx="1255">
                  <c:v>224.04795669999999</c:v>
                </c:pt>
                <c:pt idx="1256">
                  <c:v>223.89055389999999</c:v>
                </c:pt>
                <c:pt idx="1257">
                  <c:v>226.7007462</c:v>
                </c:pt>
                <c:pt idx="1258">
                  <c:v>198.47291090000004</c:v>
                </c:pt>
                <c:pt idx="1259">
                  <c:v>187.76913039999999</c:v>
                </c:pt>
                <c:pt idx="1260">
                  <c:v>195.81122670000047</c:v>
                </c:pt>
                <c:pt idx="1261">
                  <c:v>238.42855180000001</c:v>
                </c:pt>
                <c:pt idx="1262">
                  <c:v>235.2886929</c:v>
                </c:pt>
                <c:pt idx="1263">
                  <c:v>235.13040380000001</c:v>
                </c:pt>
                <c:pt idx="1264">
                  <c:v>235.07207559999998</c:v>
                </c:pt>
                <c:pt idx="1265">
                  <c:v>237.30557499999998</c:v>
                </c:pt>
                <c:pt idx="1266">
                  <c:v>240.59561629999999</c:v>
                </c:pt>
                <c:pt idx="1267">
                  <c:v>254.36691020000001</c:v>
                </c:pt>
                <c:pt idx="1268">
                  <c:v>265.14296670000078</c:v>
                </c:pt>
                <c:pt idx="1269">
                  <c:v>254.31829000000027</c:v>
                </c:pt>
                <c:pt idx="1270">
                  <c:v>261.02807819999964</c:v>
                </c:pt>
                <c:pt idx="1271">
                  <c:v>278.17815449999893</c:v>
                </c:pt>
              </c:numCache>
            </c:numRef>
          </c:val>
        </c:ser>
        <c:marker val="1"/>
        <c:axId val="74371456"/>
        <c:axId val="74372992"/>
      </c:lineChart>
      <c:lineChart>
        <c:grouping val="standard"/>
        <c:ser>
          <c:idx val="2"/>
          <c:order val="2"/>
          <c:tx>
            <c:strRef>
              <c:f>cds!$D$8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cds!$A$9:$A$1280</c:f>
              <c:numCache>
                <c:formatCode>dd\-mmm\-yy</c:formatCode>
                <c:ptCount val="127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</c:numCache>
            </c:numRef>
          </c:cat>
          <c:val>
            <c:numRef>
              <c:f>cds!$D$9:$D$1280</c:f>
              <c:numCache>
                <c:formatCode>General</c:formatCode>
                <c:ptCount val="1272"/>
                <c:pt idx="0">
                  <c:v>5.7750000000000004</c:v>
                </c:pt>
                <c:pt idx="1">
                  <c:v>5</c:v>
                </c:pt>
                <c:pt idx="2">
                  <c:v>4.95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4.95</c:v>
                </c:pt>
                <c:pt idx="8">
                  <c:v>5</c:v>
                </c:pt>
                <c:pt idx="9">
                  <c:v>5.0249999999999835</c:v>
                </c:pt>
                <c:pt idx="10">
                  <c:v>5</c:v>
                </c:pt>
                <c:pt idx="11">
                  <c:v>5.0999999999999996</c:v>
                </c:pt>
                <c:pt idx="12">
                  <c:v>5.1249999999999778</c:v>
                </c:pt>
                <c:pt idx="13">
                  <c:v>5.35</c:v>
                </c:pt>
                <c:pt idx="14">
                  <c:v>5.375</c:v>
                </c:pt>
                <c:pt idx="15">
                  <c:v>5.0999999999999996</c:v>
                </c:pt>
                <c:pt idx="16">
                  <c:v>5.0999999999999996</c:v>
                </c:pt>
                <c:pt idx="17">
                  <c:v>5.05</c:v>
                </c:pt>
                <c:pt idx="18">
                  <c:v>5.0249999999999835</c:v>
                </c:pt>
                <c:pt idx="19">
                  <c:v>4.9249999999999945</c:v>
                </c:pt>
                <c:pt idx="20">
                  <c:v>4.9249999999999945</c:v>
                </c:pt>
                <c:pt idx="21">
                  <c:v>4.9000000000000004</c:v>
                </c:pt>
                <c:pt idx="22">
                  <c:v>4.9249999999999945</c:v>
                </c:pt>
                <c:pt idx="23">
                  <c:v>5.0249999999999835</c:v>
                </c:pt>
                <c:pt idx="24">
                  <c:v>5.0750000000000002</c:v>
                </c:pt>
                <c:pt idx="25">
                  <c:v>5</c:v>
                </c:pt>
                <c:pt idx="26">
                  <c:v>5.5</c:v>
                </c:pt>
                <c:pt idx="27">
                  <c:v>4.9000000000000004</c:v>
                </c:pt>
                <c:pt idx="28">
                  <c:v>4.8499999999999996</c:v>
                </c:pt>
                <c:pt idx="29">
                  <c:v>5</c:v>
                </c:pt>
                <c:pt idx="30">
                  <c:v>5</c:v>
                </c:pt>
                <c:pt idx="31">
                  <c:v>5.0249999999999835</c:v>
                </c:pt>
                <c:pt idx="32">
                  <c:v>4.9749999999999996</c:v>
                </c:pt>
                <c:pt idx="33">
                  <c:v>5</c:v>
                </c:pt>
                <c:pt idx="34">
                  <c:v>4.95</c:v>
                </c:pt>
                <c:pt idx="35">
                  <c:v>5.0249999999999835</c:v>
                </c:pt>
                <c:pt idx="36">
                  <c:v>5.0249999999999835</c:v>
                </c:pt>
                <c:pt idx="37">
                  <c:v>5.0999999999999996</c:v>
                </c:pt>
                <c:pt idx="38">
                  <c:v>5.0999999999999996</c:v>
                </c:pt>
                <c:pt idx="39">
                  <c:v>5.05</c:v>
                </c:pt>
                <c:pt idx="40">
                  <c:v>5.05</c:v>
                </c:pt>
                <c:pt idx="41">
                  <c:v>4.7249999999999845</c:v>
                </c:pt>
                <c:pt idx="42">
                  <c:v>5</c:v>
                </c:pt>
                <c:pt idx="43">
                  <c:v>4.7</c:v>
                </c:pt>
                <c:pt idx="44">
                  <c:v>4.75</c:v>
                </c:pt>
                <c:pt idx="45">
                  <c:v>5.1749999999999945</c:v>
                </c:pt>
                <c:pt idx="46">
                  <c:v>5.25</c:v>
                </c:pt>
                <c:pt idx="47">
                  <c:v>5.1749999999999945</c:v>
                </c:pt>
                <c:pt idx="48">
                  <c:v>5.0999999999999996</c:v>
                </c:pt>
                <c:pt idx="49">
                  <c:v>5.2750000000000004</c:v>
                </c:pt>
                <c:pt idx="50">
                  <c:v>5.5</c:v>
                </c:pt>
                <c:pt idx="51">
                  <c:v>5.9249999999999945</c:v>
                </c:pt>
                <c:pt idx="52">
                  <c:v>6.35</c:v>
                </c:pt>
                <c:pt idx="53">
                  <c:v>7.25</c:v>
                </c:pt>
                <c:pt idx="54">
                  <c:v>7.45</c:v>
                </c:pt>
                <c:pt idx="55">
                  <c:v>7.5249999999999835</c:v>
                </c:pt>
                <c:pt idx="56">
                  <c:v>7.1499999999999995</c:v>
                </c:pt>
                <c:pt idx="57">
                  <c:v>6.9249999999999945</c:v>
                </c:pt>
                <c:pt idx="58">
                  <c:v>6.6249999999999778</c:v>
                </c:pt>
                <c:pt idx="59">
                  <c:v>6.4249999999999945</c:v>
                </c:pt>
                <c:pt idx="60">
                  <c:v>6.6249999999999778</c:v>
                </c:pt>
                <c:pt idx="61">
                  <c:v>6.2249999999999845</c:v>
                </c:pt>
                <c:pt idx="62">
                  <c:v>6.2750000000000004</c:v>
                </c:pt>
                <c:pt idx="63">
                  <c:v>6.3249999999999806</c:v>
                </c:pt>
                <c:pt idx="64">
                  <c:v>6.4</c:v>
                </c:pt>
                <c:pt idx="65">
                  <c:v>6.0750000000000002</c:v>
                </c:pt>
                <c:pt idx="66">
                  <c:v>6.2249999999999845</c:v>
                </c:pt>
                <c:pt idx="67">
                  <c:v>6.1499999999999995</c:v>
                </c:pt>
                <c:pt idx="68">
                  <c:v>6.0750000000000002</c:v>
                </c:pt>
                <c:pt idx="69">
                  <c:v>6.0750000000000002</c:v>
                </c:pt>
                <c:pt idx="70">
                  <c:v>6.3249999999999806</c:v>
                </c:pt>
                <c:pt idx="71">
                  <c:v>6.05</c:v>
                </c:pt>
                <c:pt idx="72">
                  <c:v>6.0249999999999835</c:v>
                </c:pt>
                <c:pt idx="73">
                  <c:v>6</c:v>
                </c:pt>
                <c:pt idx="74">
                  <c:v>6.0750000000000002</c:v>
                </c:pt>
                <c:pt idx="75">
                  <c:v>5.875</c:v>
                </c:pt>
                <c:pt idx="76">
                  <c:v>5.95</c:v>
                </c:pt>
                <c:pt idx="77">
                  <c:v>5.85</c:v>
                </c:pt>
                <c:pt idx="78">
                  <c:v>5.8249999999999806</c:v>
                </c:pt>
                <c:pt idx="79">
                  <c:v>5.75</c:v>
                </c:pt>
                <c:pt idx="80">
                  <c:v>5.875</c:v>
                </c:pt>
                <c:pt idx="81">
                  <c:v>5.75</c:v>
                </c:pt>
                <c:pt idx="82">
                  <c:v>5.75</c:v>
                </c:pt>
                <c:pt idx="83">
                  <c:v>5.75</c:v>
                </c:pt>
                <c:pt idx="84">
                  <c:v>5.8</c:v>
                </c:pt>
                <c:pt idx="85">
                  <c:v>5.7</c:v>
                </c:pt>
                <c:pt idx="86">
                  <c:v>5.6499999999999995</c:v>
                </c:pt>
                <c:pt idx="87">
                  <c:v>5.7</c:v>
                </c:pt>
                <c:pt idx="88">
                  <c:v>5.6499999999999995</c:v>
                </c:pt>
                <c:pt idx="89">
                  <c:v>5.6749999999999945</c:v>
                </c:pt>
                <c:pt idx="90">
                  <c:v>5.75</c:v>
                </c:pt>
                <c:pt idx="91">
                  <c:v>5.875</c:v>
                </c:pt>
                <c:pt idx="92">
                  <c:v>5.9749999999999996</c:v>
                </c:pt>
                <c:pt idx="93">
                  <c:v>5.875</c:v>
                </c:pt>
                <c:pt idx="94">
                  <c:v>5.6</c:v>
                </c:pt>
                <c:pt idx="95">
                  <c:v>5.6499999999999995</c:v>
                </c:pt>
                <c:pt idx="96">
                  <c:v>5.7249999999999845</c:v>
                </c:pt>
                <c:pt idx="97">
                  <c:v>5.6</c:v>
                </c:pt>
                <c:pt idx="98">
                  <c:v>5.75</c:v>
                </c:pt>
                <c:pt idx="99">
                  <c:v>5.7750000000000004</c:v>
                </c:pt>
                <c:pt idx="100">
                  <c:v>5.5</c:v>
                </c:pt>
                <c:pt idx="101">
                  <c:v>5.7249999999999845</c:v>
                </c:pt>
                <c:pt idx="102">
                  <c:v>5.8</c:v>
                </c:pt>
                <c:pt idx="103">
                  <c:v>5.75</c:v>
                </c:pt>
                <c:pt idx="104">
                  <c:v>5.95</c:v>
                </c:pt>
                <c:pt idx="105">
                  <c:v>5.95</c:v>
                </c:pt>
                <c:pt idx="106">
                  <c:v>5.95</c:v>
                </c:pt>
                <c:pt idx="107">
                  <c:v>5.7249999999999845</c:v>
                </c:pt>
                <c:pt idx="108">
                  <c:v>5.7249999999999845</c:v>
                </c:pt>
                <c:pt idx="109">
                  <c:v>5.85</c:v>
                </c:pt>
                <c:pt idx="110">
                  <c:v>5.6249999999999778</c:v>
                </c:pt>
                <c:pt idx="111">
                  <c:v>5.5249999999999835</c:v>
                </c:pt>
                <c:pt idx="112">
                  <c:v>5.55</c:v>
                </c:pt>
                <c:pt idx="113">
                  <c:v>5.6249999999999778</c:v>
                </c:pt>
                <c:pt idx="114">
                  <c:v>5.6749999999999945</c:v>
                </c:pt>
                <c:pt idx="115">
                  <c:v>5.6249999999999778</c:v>
                </c:pt>
                <c:pt idx="116">
                  <c:v>5.7750000000000004</c:v>
                </c:pt>
                <c:pt idx="117">
                  <c:v>5.85</c:v>
                </c:pt>
                <c:pt idx="118">
                  <c:v>6</c:v>
                </c:pt>
                <c:pt idx="119">
                  <c:v>5.95</c:v>
                </c:pt>
                <c:pt idx="120">
                  <c:v>6.0249999999999835</c:v>
                </c:pt>
                <c:pt idx="121">
                  <c:v>5.9749999999999996</c:v>
                </c:pt>
                <c:pt idx="122">
                  <c:v>6.0750000000000002</c:v>
                </c:pt>
                <c:pt idx="123">
                  <c:v>6.4249999999999945</c:v>
                </c:pt>
                <c:pt idx="124">
                  <c:v>6.55</c:v>
                </c:pt>
                <c:pt idx="125">
                  <c:v>7.2249999999999845</c:v>
                </c:pt>
                <c:pt idx="126">
                  <c:v>7.6</c:v>
                </c:pt>
                <c:pt idx="127">
                  <c:v>8.8000000000000007</c:v>
                </c:pt>
                <c:pt idx="128">
                  <c:v>8.5</c:v>
                </c:pt>
                <c:pt idx="129">
                  <c:v>8.7750000000000004</c:v>
                </c:pt>
                <c:pt idx="130">
                  <c:v>9.15</c:v>
                </c:pt>
                <c:pt idx="131">
                  <c:v>9.4250000000000007</c:v>
                </c:pt>
                <c:pt idx="132">
                  <c:v>9.4</c:v>
                </c:pt>
                <c:pt idx="133">
                  <c:v>9.25</c:v>
                </c:pt>
                <c:pt idx="134">
                  <c:v>9.125</c:v>
                </c:pt>
                <c:pt idx="135">
                  <c:v>9.2750000000000004</c:v>
                </c:pt>
                <c:pt idx="136">
                  <c:v>9.25</c:v>
                </c:pt>
                <c:pt idx="137">
                  <c:v>9.7750000000000004</c:v>
                </c:pt>
                <c:pt idx="138">
                  <c:v>11.05</c:v>
                </c:pt>
                <c:pt idx="139">
                  <c:v>10.925000000000002</c:v>
                </c:pt>
                <c:pt idx="140">
                  <c:v>10.825000000000006</c:v>
                </c:pt>
                <c:pt idx="141">
                  <c:v>11.075000000000006</c:v>
                </c:pt>
                <c:pt idx="142">
                  <c:v>12.25</c:v>
                </c:pt>
                <c:pt idx="143">
                  <c:v>12.6</c:v>
                </c:pt>
                <c:pt idx="144">
                  <c:v>14.3</c:v>
                </c:pt>
                <c:pt idx="145">
                  <c:v>16.424990000000001</c:v>
                </c:pt>
                <c:pt idx="146">
                  <c:v>16.649989999999999</c:v>
                </c:pt>
                <c:pt idx="147">
                  <c:v>16.024989999999999</c:v>
                </c:pt>
                <c:pt idx="148">
                  <c:v>17.024989999999999</c:v>
                </c:pt>
                <c:pt idx="149">
                  <c:v>19.875</c:v>
                </c:pt>
                <c:pt idx="150">
                  <c:v>23.524989999999999</c:v>
                </c:pt>
                <c:pt idx="151">
                  <c:v>24.875</c:v>
                </c:pt>
                <c:pt idx="152">
                  <c:v>30.771190000000001</c:v>
                </c:pt>
                <c:pt idx="153">
                  <c:v>31.851199999999999</c:v>
                </c:pt>
                <c:pt idx="154">
                  <c:v>32.111190000000001</c:v>
                </c:pt>
                <c:pt idx="155">
                  <c:v>37.871189999999999</c:v>
                </c:pt>
                <c:pt idx="156">
                  <c:v>37.331189999999999</c:v>
                </c:pt>
                <c:pt idx="157">
                  <c:v>33.811189999999996</c:v>
                </c:pt>
                <c:pt idx="158">
                  <c:v>32.97119</c:v>
                </c:pt>
                <c:pt idx="159">
                  <c:v>33.931200000000004</c:v>
                </c:pt>
                <c:pt idx="160">
                  <c:v>35.271190000000011</c:v>
                </c:pt>
                <c:pt idx="161">
                  <c:v>36.931200000000004</c:v>
                </c:pt>
                <c:pt idx="162">
                  <c:v>39.591190000000012</c:v>
                </c:pt>
                <c:pt idx="163">
                  <c:v>56.620000000000012</c:v>
                </c:pt>
                <c:pt idx="164">
                  <c:v>52.06</c:v>
                </c:pt>
                <c:pt idx="165">
                  <c:v>48.319989999999997</c:v>
                </c:pt>
                <c:pt idx="166">
                  <c:v>52.120000000000012</c:v>
                </c:pt>
                <c:pt idx="167">
                  <c:v>46.739990000000013</c:v>
                </c:pt>
                <c:pt idx="168">
                  <c:v>43.879989999999999</c:v>
                </c:pt>
                <c:pt idx="169">
                  <c:v>47.259990000000002</c:v>
                </c:pt>
                <c:pt idx="170">
                  <c:v>46.539990000000003</c:v>
                </c:pt>
                <c:pt idx="171">
                  <c:v>48</c:v>
                </c:pt>
                <c:pt idx="172">
                  <c:v>47.099990000000012</c:v>
                </c:pt>
                <c:pt idx="173">
                  <c:v>46.899990000000003</c:v>
                </c:pt>
                <c:pt idx="174">
                  <c:v>48.099990000000012</c:v>
                </c:pt>
                <c:pt idx="175">
                  <c:v>47.879989999999999</c:v>
                </c:pt>
                <c:pt idx="176">
                  <c:v>48</c:v>
                </c:pt>
                <c:pt idx="177">
                  <c:v>46.799990000000136</c:v>
                </c:pt>
                <c:pt idx="178">
                  <c:v>47.5</c:v>
                </c:pt>
                <c:pt idx="179">
                  <c:v>50.159990000000001</c:v>
                </c:pt>
                <c:pt idx="180">
                  <c:v>52.42</c:v>
                </c:pt>
                <c:pt idx="181">
                  <c:v>52.799990000000136</c:v>
                </c:pt>
                <c:pt idx="182">
                  <c:v>59.64</c:v>
                </c:pt>
                <c:pt idx="183">
                  <c:v>56.7</c:v>
                </c:pt>
                <c:pt idx="184">
                  <c:v>62.2</c:v>
                </c:pt>
                <c:pt idx="185">
                  <c:v>73.14</c:v>
                </c:pt>
                <c:pt idx="186">
                  <c:v>60.56</c:v>
                </c:pt>
                <c:pt idx="187">
                  <c:v>50.039990000000003</c:v>
                </c:pt>
                <c:pt idx="188">
                  <c:v>42.719990000000003</c:v>
                </c:pt>
                <c:pt idx="189">
                  <c:v>44.78</c:v>
                </c:pt>
                <c:pt idx="190">
                  <c:v>49.859989999999996</c:v>
                </c:pt>
                <c:pt idx="191">
                  <c:v>60.7</c:v>
                </c:pt>
                <c:pt idx="192">
                  <c:v>50.2</c:v>
                </c:pt>
                <c:pt idx="193">
                  <c:v>47.939990000000002</c:v>
                </c:pt>
                <c:pt idx="194">
                  <c:v>48.379989999999999</c:v>
                </c:pt>
                <c:pt idx="195">
                  <c:v>52.859989999999996</c:v>
                </c:pt>
                <c:pt idx="196">
                  <c:v>64.679989999999989</c:v>
                </c:pt>
                <c:pt idx="197">
                  <c:v>67.14</c:v>
                </c:pt>
                <c:pt idx="198">
                  <c:v>66.239990000000006</c:v>
                </c:pt>
                <c:pt idx="199">
                  <c:v>65.98</c:v>
                </c:pt>
                <c:pt idx="200">
                  <c:v>63.959989999999998</c:v>
                </c:pt>
                <c:pt idx="201">
                  <c:v>61.679990000000011</c:v>
                </c:pt>
                <c:pt idx="202">
                  <c:v>51.299990000000136</c:v>
                </c:pt>
                <c:pt idx="203">
                  <c:v>49</c:v>
                </c:pt>
                <c:pt idx="204">
                  <c:v>38.739990000000013</c:v>
                </c:pt>
                <c:pt idx="205">
                  <c:v>42.439990000000002</c:v>
                </c:pt>
                <c:pt idx="206">
                  <c:v>45.299990000000136</c:v>
                </c:pt>
                <c:pt idx="207">
                  <c:v>47.719990000000003</c:v>
                </c:pt>
                <c:pt idx="208">
                  <c:v>50.259990000000002</c:v>
                </c:pt>
                <c:pt idx="209">
                  <c:v>54.879989999999999</c:v>
                </c:pt>
                <c:pt idx="210">
                  <c:v>57.98</c:v>
                </c:pt>
                <c:pt idx="211">
                  <c:v>54.259990000000002</c:v>
                </c:pt>
                <c:pt idx="212">
                  <c:v>56.120000000000012</c:v>
                </c:pt>
                <c:pt idx="213">
                  <c:v>58.679990000000011</c:v>
                </c:pt>
                <c:pt idx="214">
                  <c:v>60.14</c:v>
                </c:pt>
                <c:pt idx="215">
                  <c:v>62.299990000000136</c:v>
                </c:pt>
                <c:pt idx="216">
                  <c:v>64.14</c:v>
                </c:pt>
                <c:pt idx="217">
                  <c:v>65.819990000000004</c:v>
                </c:pt>
                <c:pt idx="218">
                  <c:v>61.759990000000002</c:v>
                </c:pt>
                <c:pt idx="219">
                  <c:v>71.859989999999982</c:v>
                </c:pt>
                <c:pt idx="220">
                  <c:v>78.42</c:v>
                </c:pt>
                <c:pt idx="221">
                  <c:v>74.079989999999981</c:v>
                </c:pt>
                <c:pt idx="222">
                  <c:v>77.719989999999996</c:v>
                </c:pt>
                <c:pt idx="223">
                  <c:v>74.98</c:v>
                </c:pt>
                <c:pt idx="224">
                  <c:v>75.539990000000003</c:v>
                </c:pt>
                <c:pt idx="225">
                  <c:v>78.659989999999979</c:v>
                </c:pt>
                <c:pt idx="226">
                  <c:v>80.679989999999989</c:v>
                </c:pt>
                <c:pt idx="227">
                  <c:v>76.399990000000003</c:v>
                </c:pt>
                <c:pt idx="228">
                  <c:v>79.099990000000005</c:v>
                </c:pt>
                <c:pt idx="229">
                  <c:v>81.06</c:v>
                </c:pt>
                <c:pt idx="230">
                  <c:v>83.739990000000006</c:v>
                </c:pt>
                <c:pt idx="231">
                  <c:v>96.7</c:v>
                </c:pt>
                <c:pt idx="232">
                  <c:v>105.48</c:v>
                </c:pt>
                <c:pt idx="233">
                  <c:v>109.24000000000002</c:v>
                </c:pt>
                <c:pt idx="234">
                  <c:v>114.88</c:v>
                </c:pt>
                <c:pt idx="235">
                  <c:v>98.679989999999989</c:v>
                </c:pt>
                <c:pt idx="236">
                  <c:v>99.239990000000006</c:v>
                </c:pt>
                <c:pt idx="237">
                  <c:v>97.459990000000005</c:v>
                </c:pt>
                <c:pt idx="238">
                  <c:v>93.56</c:v>
                </c:pt>
                <c:pt idx="239">
                  <c:v>91.959990000000005</c:v>
                </c:pt>
                <c:pt idx="240">
                  <c:v>95.92</c:v>
                </c:pt>
                <c:pt idx="241">
                  <c:v>99.239990000000006</c:v>
                </c:pt>
                <c:pt idx="242">
                  <c:v>103.14</c:v>
                </c:pt>
                <c:pt idx="243">
                  <c:v>100.28</c:v>
                </c:pt>
                <c:pt idx="244">
                  <c:v>101.66</c:v>
                </c:pt>
                <c:pt idx="245">
                  <c:v>99.879989999999978</c:v>
                </c:pt>
                <c:pt idx="246">
                  <c:v>94.179989999999989</c:v>
                </c:pt>
                <c:pt idx="247">
                  <c:v>90.539990000000003</c:v>
                </c:pt>
                <c:pt idx="248">
                  <c:v>91.06</c:v>
                </c:pt>
                <c:pt idx="249">
                  <c:v>85.739990000000006</c:v>
                </c:pt>
                <c:pt idx="250">
                  <c:v>88.399990000000003</c:v>
                </c:pt>
                <c:pt idx="251">
                  <c:v>89.359989999999982</c:v>
                </c:pt>
                <c:pt idx="252">
                  <c:v>88.34</c:v>
                </c:pt>
                <c:pt idx="253">
                  <c:v>99.379989999999978</c:v>
                </c:pt>
                <c:pt idx="254">
                  <c:v>99.399990000000003</c:v>
                </c:pt>
                <c:pt idx="255">
                  <c:v>99.42</c:v>
                </c:pt>
                <c:pt idx="256">
                  <c:v>99.42</c:v>
                </c:pt>
                <c:pt idx="257">
                  <c:v>99.5</c:v>
                </c:pt>
                <c:pt idx="258">
                  <c:v>100.34</c:v>
                </c:pt>
                <c:pt idx="259">
                  <c:v>101.3</c:v>
                </c:pt>
                <c:pt idx="260">
                  <c:v>101.46000000000002</c:v>
                </c:pt>
                <c:pt idx="261">
                  <c:v>101.46000000000002</c:v>
                </c:pt>
                <c:pt idx="262">
                  <c:v>99.78</c:v>
                </c:pt>
                <c:pt idx="263">
                  <c:v>104.98</c:v>
                </c:pt>
                <c:pt idx="264">
                  <c:v>107.61999999999999</c:v>
                </c:pt>
                <c:pt idx="265">
                  <c:v>104.61999999999999</c:v>
                </c:pt>
                <c:pt idx="266">
                  <c:v>108.64</c:v>
                </c:pt>
                <c:pt idx="267">
                  <c:v>113.17999999999998</c:v>
                </c:pt>
                <c:pt idx="268">
                  <c:v>113.92</c:v>
                </c:pt>
                <c:pt idx="269">
                  <c:v>113.11999999999999</c:v>
                </c:pt>
                <c:pt idx="270">
                  <c:v>114.14</c:v>
                </c:pt>
                <c:pt idx="271">
                  <c:v>109.36</c:v>
                </c:pt>
                <c:pt idx="272">
                  <c:v>111.61999999999999</c:v>
                </c:pt>
                <c:pt idx="273">
                  <c:v>111.24000000000002</c:v>
                </c:pt>
                <c:pt idx="274">
                  <c:v>116.98</c:v>
                </c:pt>
                <c:pt idx="275">
                  <c:v>129.68</c:v>
                </c:pt>
                <c:pt idx="276">
                  <c:v>139.6</c:v>
                </c:pt>
                <c:pt idx="277">
                  <c:v>133.13999999999999</c:v>
                </c:pt>
                <c:pt idx="278">
                  <c:v>114</c:v>
                </c:pt>
                <c:pt idx="279">
                  <c:v>107.9</c:v>
                </c:pt>
                <c:pt idx="280">
                  <c:v>110.76</c:v>
                </c:pt>
                <c:pt idx="281">
                  <c:v>109.28</c:v>
                </c:pt>
                <c:pt idx="282">
                  <c:v>110.08</c:v>
                </c:pt>
                <c:pt idx="283">
                  <c:v>117.76</c:v>
                </c:pt>
                <c:pt idx="284">
                  <c:v>113.94000000000025</c:v>
                </c:pt>
                <c:pt idx="285">
                  <c:v>114.61999999999999</c:v>
                </c:pt>
                <c:pt idx="286">
                  <c:v>107</c:v>
                </c:pt>
                <c:pt idx="287">
                  <c:v>109.16</c:v>
                </c:pt>
                <c:pt idx="288">
                  <c:v>117.76</c:v>
                </c:pt>
                <c:pt idx="289">
                  <c:v>122.9</c:v>
                </c:pt>
                <c:pt idx="290">
                  <c:v>127.32</c:v>
                </c:pt>
                <c:pt idx="291">
                  <c:v>137</c:v>
                </c:pt>
                <c:pt idx="292">
                  <c:v>134.28</c:v>
                </c:pt>
                <c:pt idx="293">
                  <c:v>126.04</c:v>
                </c:pt>
                <c:pt idx="294">
                  <c:v>134.80000000000001</c:v>
                </c:pt>
                <c:pt idx="295">
                  <c:v>141.44</c:v>
                </c:pt>
                <c:pt idx="296">
                  <c:v>117.2</c:v>
                </c:pt>
                <c:pt idx="297">
                  <c:v>126.08</c:v>
                </c:pt>
                <c:pt idx="298">
                  <c:v>127.56</c:v>
                </c:pt>
                <c:pt idx="299">
                  <c:v>127.92</c:v>
                </c:pt>
                <c:pt idx="300">
                  <c:v>117.88</c:v>
                </c:pt>
                <c:pt idx="301">
                  <c:v>112.88</c:v>
                </c:pt>
                <c:pt idx="302">
                  <c:v>119.54</c:v>
                </c:pt>
                <c:pt idx="303">
                  <c:v>121.17999999999998</c:v>
                </c:pt>
                <c:pt idx="304">
                  <c:v>132.76</c:v>
                </c:pt>
                <c:pt idx="305">
                  <c:v>135.26</c:v>
                </c:pt>
                <c:pt idx="306">
                  <c:v>134.4</c:v>
                </c:pt>
                <c:pt idx="307">
                  <c:v>136.28</c:v>
                </c:pt>
                <c:pt idx="308">
                  <c:v>144.47999999999999</c:v>
                </c:pt>
                <c:pt idx="309">
                  <c:v>160.4</c:v>
                </c:pt>
                <c:pt idx="310">
                  <c:v>168.73999999999998</c:v>
                </c:pt>
                <c:pt idx="311">
                  <c:v>176.18</c:v>
                </c:pt>
                <c:pt idx="312">
                  <c:v>173.66</c:v>
                </c:pt>
                <c:pt idx="313">
                  <c:v>185.44</c:v>
                </c:pt>
                <c:pt idx="314">
                  <c:v>188.08</c:v>
                </c:pt>
                <c:pt idx="315">
                  <c:v>201.73999999999998</c:v>
                </c:pt>
                <c:pt idx="316">
                  <c:v>180.72</c:v>
                </c:pt>
                <c:pt idx="317">
                  <c:v>168.8</c:v>
                </c:pt>
                <c:pt idx="318">
                  <c:v>178.4</c:v>
                </c:pt>
                <c:pt idx="319">
                  <c:v>178.4</c:v>
                </c:pt>
                <c:pt idx="320">
                  <c:v>177.42000000000004</c:v>
                </c:pt>
                <c:pt idx="321">
                  <c:v>143.02000000000001</c:v>
                </c:pt>
                <c:pt idx="322">
                  <c:v>147.4</c:v>
                </c:pt>
                <c:pt idx="323">
                  <c:v>143.13999999999999</c:v>
                </c:pt>
                <c:pt idx="324">
                  <c:v>143.54</c:v>
                </c:pt>
                <c:pt idx="325">
                  <c:v>150.46</c:v>
                </c:pt>
                <c:pt idx="326">
                  <c:v>150.46</c:v>
                </c:pt>
                <c:pt idx="327">
                  <c:v>130.36000000000001</c:v>
                </c:pt>
                <c:pt idx="328">
                  <c:v>125.66</c:v>
                </c:pt>
                <c:pt idx="329">
                  <c:v>115.86</c:v>
                </c:pt>
                <c:pt idx="330">
                  <c:v>104.38</c:v>
                </c:pt>
                <c:pt idx="331">
                  <c:v>121.16</c:v>
                </c:pt>
                <c:pt idx="332">
                  <c:v>125.08</c:v>
                </c:pt>
                <c:pt idx="333">
                  <c:v>126.64</c:v>
                </c:pt>
                <c:pt idx="334">
                  <c:v>123.82</c:v>
                </c:pt>
                <c:pt idx="335">
                  <c:v>130.06</c:v>
                </c:pt>
                <c:pt idx="336">
                  <c:v>125.11999999999999</c:v>
                </c:pt>
                <c:pt idx="337">
                  <c:v>113.74000000000002</c:v>
                </c:pt>
                <c:pt idx="338">
                  <c:v>101.6</c:v>
                </c:pt>
                <c:pt idx="339">
                  <c:v>93.719989999999996</c:v>
                </c:pt>
                <c:pt idx="340">
                  <c:v>99.2</c:v>
                </c:pt>
                <c:pt idx="341">
                  <c:v>91.56</c:v>
                </c:pt>
                <c:pt idx="342">
                  <c:v>90.78</c:v>
                </c:pt>
                <c:pt idx="343">
                  <c:v>95.56</c:v>
                </c:pt>
                <c:pt idx="344">
                  <c:v>92.159989999999979</c:v>
                </c:pt>
                <c:pt idx="345">
                  <c:v>86.759990000000002</c:v>
                </c:pt>
                <c:pt idx="346">
                  <c:v>87.539990000000003</c:v>
                </c:pt>
                <c:pt idx="347">
                  <c:v>89.259990000000002</c:v>
                </c:pt>
                <c:pt idx="348">
                  <c:v>87.859989999999982</c:v>
                </c:pt>
                <c:pt idx="349">
                  <c:v>78.899990000000003</c:v>
                </c:pt>
                <c:pt idx="350">
                  <c:v>78.899990000000003</c:v>
                </c:pt>
                <c:pt idx="351">
                  <c:v>81.939989999999995</c:v>
                </c:pt>
                <c:pt idx="352">
                  <c:v>84.179989999999989</c:v>
                </c:pt>
                <c:pt idx="353">
                  <c:v>86.319990000000004</c:v>
                </c:pt>
                <c:pt idx="354">
                  <c:v>89.2</c:v>
                </c:pt>
                <c:pt idx="355">
                  <c:v>88.14</c:v>
                </c:pt>
                <c:pt idx="356">
                  <c:v>86.92</c:v>
                </c:pt>
                <c:pt idx="357">
                  <c:v>87.099990000000005</c:v>
                </c:pt>
                <c:pt idx="358">
                  <c:v>84.359989999999982</c:v>
                </c:pt>
                <c:pt idx="359">
                  <c:v>81.539990000000003</c:v>
                </c:pt>
                <c:pt idx="360">
                  <c:v>80.92</c:v>
                </c:pt>
                <c:pt idx="361">
                  <c:v>70.679989999999989</c:v>
                </c:pt>
                <c:pt idx="362">
                  <c:v>73.379989999999978</c:v>
                </c:pt>
                <c:pt idx="363">
                  <c:v>80.459990000000005</c:v>
                </c:pt>
                <c:pt idx="364">
                  <c:v>83.079989999999981</c:v>
                </c:pt>
                <c:pt idx="365">
                  <c:v>84.539990000000003</c:v>
                </c:pt>
                <c:pt idx="366">
                  <c:v>89.019990000000007</c:v>
                </c:pt>
                <c:pt idx="367">
                  <c:v>82.11999999999999</c:v>
                </c:pt>
                <c:pt idx="368">
                  <c:v>80.48</c:v>
                </c:pt>
                <c:pt idx="369">
                  <c:v>79.34</c:v>
                </c:pt>
                <c:pt idx="370">
                  <c:v>82.64</c:v>
                </c:pt>
                <c:pt idx="371">
                  <c:v>83</c:v>
                </c:pt>
                <c:pt idx="372">
                  <c:v>86.06</c:v>
                </c:pt>
                <c:pt idx="373">
                  <c:v>86.56</c:v>
                </c:pt>
                <c:pt idx="374">
                  <c:v>87.64</c:v>
                </c:pt>
                <c:pt idx="375">
                  <c:v>93.64</c:v>
                </c:pt>
                <c:pt idx="376">
                  <c:v>95.539990000000003</c:v>
                </c:pt>
                <c:pt idx="377">
                  <c:v>96.379989999999978</c:v>
                </c:pt>
                <c:pt idx="378">
                  <c:v>96.159989999999979</c:v>
                </c:pt>
                <c:pt idx="379">
                  <c:v>92.819990000000004</c:v>
                </c:pt>
                <c:pt idx="380">
                  <c:v>88.78</c:v>
                </c:pt>
                <c:pt idx="381">
                  <c:v>88.019990000000007</c:v>
                </c:pt>
                <c:pt idx="382">
                  <c:v>90.2</c:v>
                </c:pt>
                <c:pt idx="383">
                  <c:v>94.2</c:v>
                </c:pt>
                <c:pt idx="384">
                  <c:v>99.48</c:v>
                </c:pt>
                <c:pt idx="385">
                  <c:v>102.3</c:v>
                </c:pt>
                <c:pt idx="386">
                  <c:v>106.28</c:v>
                </c:pt>
                <c:pt idx="387">
                  <c:v>107.56</c:v>
                </c:pt>
                <c:pt idx="388">
                  <c:v>107.56</c:v>
                </c:pt>
                <c:pt idx="389">
                  <c:v>124</c:v>
                </c:pt>
                <c:pt idx="390">
                  <c:v>120.7</c:v>
                </c:pt>
                <c:pt idx="391">
                  <c:v>121.4286</c:v>
                </c:pt>
                <c:pt idx="392">
                  <c:v>122.71430000000002</c:v>
                </c:pt>
                <c:pt idx="393">
                  <c:v>124.7</c:v>
                </c:pt>
                <c:pt idx="394">
                  <c:v>123.51430000000002</c:v>
                </c:pt>
                <c:pt idx="395">
                  <c:v>125.98569999999999</c:v>
                </c:pt>
                <c:pt idx="396">
                  <c:v>132.01429999999999</c:v>
                </c:pt>
                <c:pt idx="397">
                  <c:v>127.18569999999998</c:v>
                </c:pt>
                <c:pt idx="398">
                  <c:v>127.38569999999999</c:v>
                </c:pt>
                <c:pt idx="399">
                  <c:v>129.4</c:v>
                </c:pt>
                <c:pt idx="400">
                  <c:v>111.67140000000001</c:v>
                </c:pt>
                <c:pt idx="401">
                  <c:v>119.1143</c:v>
                </c:pt>
                <c:pt idx="402">
                  <c:v>120.8571</c:v>
                </c:pt>
                <c:pt idx="403">
                  <c:v>114.3</c:v>
                </c:pt>
                <c:pt idx="404">
                  <c:v>113.37139999999998</c:v>
                </c:pt>
                <c:pt idx="405">
                  <c:v>110.38569999999999</c:v>
                </c:pt>
                <c:pt idx="406">
                  <c:v>109.44289999999999</c:v>
                </c:pt>
                <c:pt idx="407">
                  <c:v>100.01430000000002</c:v>
                </c:pt>
                <c:pt idx="408">
                  <c:v>99.671419999999998</c:v>
                </c:pt>
                <c:pt idx="409">
                  <c:v>102.2714</c:v>
                </c:pt>
                <c:pt idx="410">
                  <c:v>101.1</c:v>
                </c:pt>
                <c:pt idx="411">
                  <c:v>103.3143</c:v>
                </c:pt>
                <c:pt idx="412">
                  <c:v>101.87139999999998</c:v>
                </c:pt>
                <c:pt idx="413">
                  <c:v>104.45710000000012</c:v>
                </c:pt>
                <c:pt idx="414">
                  <c:v>106.8143</c:v>
                </c:pt>
                <c:pt idx="415">
                  <c:v>110.4286</c:v>
                </c:pt>
                <c:pt idx="416">
                  <c:v>109.7</c:v>
                </c:pt>
                <c:pt idx="417">
                  <c:v>104.3571</c:v>
                </c:pt>
                <c:pt idx="418">
                  <c:v>104.6429</c:v>
                </c:pt>
                <c:pt idx="419">
                  <c:v>103.95710000000012</c:v>
                </c:pt>
                <c:pt idx="420">
                  <c:v>102.5714</c:v>
                </c:pt>
                <c:pt idx="421">
                  <c:v>100.95710000000012</c:v>
                </c:pt>
                <c:pt idx="422">
                  <c:v>102.2</c:v>
                </c:pt>
                <c:pt idx="423">
                  <c:v>105.05710000000002</c:v>
                </c:pt>
                <c:pt idx="424">
                  <c:v>104.82859999999998</c:v>
                </c:pt>
                <c:pt idx="425">
                  <c:v>105.71430000000002</c:v>
                </c:pt>
                <c:pt idx="426">
                  <c:v>109.1429</c:v>
                </c:pt>
                <c:pt idx="427">
                  <c:v>111.3571</c:v>
                </c:pt>
                <c:pt idx="428">
                  <c:v>114.9</c:v>
                </c:pt>
                <c:pt idx="429">
                  <c:v>115.28570000000001</c:v>
                </c:pt>
                <c:pt idx="430">
                  <c:v>115.28570000000001</c:v>
                </c:pt>
                <c:pt idx="431">
                  <c:v>117.78570000000001</c:v>
                </c:pt>
                <c:pt idx="432">
                  <c:v>119.44289999999999</c:v>
                </c:pt>
                <c:pt idx="433">
                  <c:v>121.12860000000001</c:v>
                </c:pt>
                <c:pt idx="434">
                  <c:v>120.9714</c:v>
                </c:pt>
                <c:pt idx="435">
                  <c:v>122.2</c:v>
                </c:pt>
                <c:pt idx="436">
                  <c:v>120.78570000000001</c:v>
                </c:pt>
                <c:pt idx="437">
                  <c:v>123.45710000000012</c:v>
                </c:pt>
                <c:pt idx="438">
                  <c:v>126.2</c:v>
                </c:pt>
                <c:pt idx="439">
                  <c:v>131.7714</c:v>
                </c:pt>
                <c:pt idx="440">
                  <c:v>120.6429</c:v>
                </c:pt>
                <c:pt idx="441">
                  <c:v>124.28570000000001</c:v>
                </c:pt>
                <c:pt idx="442">
                  <c:v>133.28569999999999</c:v>
                </c:pt>
                <c:pt idx="443">
                  <c:v>136.9</c:v>
                </c:pt>
                <c:pt idx="444">
                  <c:v>136.4</c:v>
                </c:pt>
                <c:pt idx="445">
                  <c:v>171.1</c:v>
                </c:pt>
                <c:pt idx="446">
                  <c:v>211.4143</c:v>
                </c:pt>
                <c:pt idx="447">
                  <c:v>214.52860000000001</c:v>
                </c:pt>
                <c:pt idx="448">
                  <c:v>201.5</c:v>
                </c:pt>
                <c:pt idx="449">
                  <c:v>177.44290000000001</c:v>
                </c:pt>
                <c:pt idx="450">
                  <c:v>155.5857</c:v>
                </c:pt>
                <c:pt idx="451">
                  <c:v>154.3143</c:v>
                </c:pt>
                <c:pt idx="452">
                  <c:v>162.01429999999999</c:v>
                </c:pt>
                <c:pt idx="453">
                  <c:v>168.55710000000047</c:v>
                </c:pt>
                <c:pt idx="454">
                  <c:v>179.65710000000001</c:v>
                </c:pt>
                <c:pt idx="455">
                  <c:v>205.9143</c:v>
                </c:pt>
                <c:pt idx="456">
                  <c:v>206.1429</c:v>
                </c:pt>
                <c:pt idx="457">
                  <c:v>206.5428</c:v>
                </c:pt>
                <c:pt idx="458">
                  <c:v>191.62860000000001</c:v>
                </c:pt>
                <c:pt idx="459">
                  <c:v>197.1</c:v>
                </c:pt>
                <c:pt idx="460">
                  <c:v>201.4143</c:v>
                </c:pt>
                <c:pt idx="461">
                  <c:v>199.48570000000001</c:v>
                </c:pt>
                <c:pt idx="462">
                  <c:v>166.98570000000001</c:v>
                </c:pt>
                <c:pt idx="463">
                  <c:v>160.19999999999999</c:v>
                </c:pt>
                <c:pt idx="464">
                  <c:v>166.38570000000001</c:v>
                </c:pt>
                <c:pt idx="465">
                  <c:v>104.2714</c:v>
                </c:pt>
                <c:pt idx="466">
                  <c:v>89.457139999999995</c:v>
                </c:pt>
                <c:pt idx="467">
                  <c:v>101.67140000000001</c:v>
                </c:pt>
                <c:pt idx="468">
                  <c:v>101.75709999999999</c:v>
                </c:pt>
                <c:pt idx="469">
                  <c:v>105.9</c:v>
                </c:pt>
                <c:pt idx="470">
                  <c:v>107.67140000000001</c:v>
                </c:pt>
                <c:pt idx="471">
                  <c:v>92.399990000000003</c:v>
                </c:pt>
                <c:pt idx="472">
                  <c:v>99.742859999999993</c:v>
                </c:pt>
                <c:pt idx="473">
                  <c:v>106.67140000000001</c:v>
                </c:pt>
                <c:pt idx="474">
                  <c:v>117.9</c:v>
                </c:pt>
                <c:pt idx="475">
                  <c:v>121.44289999999999</c:v>
                </c:pt>
                <c:pt idx="476">
                  <c:v>115.7</c:v>
                </c:pt>
                <c:pt idx="477">
                  <c:v>116.9286</c:v>
                </c:pt>
                <c:pt idx="478">
                  <c:v>108.6</c:v>
                </c:pt>
                <c:pt idx="479">
                  <c:v>110.41430000000022</c:v>
                </c:pt>
                <c:pt idx="480">
                  <c:v>110.18569999999998</c:v>
                </c:pt>
                <c:pt idx="481">
                  <c:v>105.38569999999999</c:v>
                </c:pt>
                <c:pt idx="482">
                  <c:v>106.3143</c:v>
                </c:pt>
                <c:pt idx="483">
                  <c:v>109.08569999999999</c:v>
                </c:pt>
                <c:pt idx="484">
                  <c:v>113.0714</c:v>
                </c:pt>
                <c:pt idx="485">
                  <c:v>110.1571</c:v>
                </c:pt>
                <c:pt idx="486">
                  <c:v>114.7286</c:v>
                </c:pt>
                <c:pt idx="487">
                  <c:v>119.48569999999999</c:v>
                </c:pt>
                <c:pt idx="488">
                  <c:v>121.78570000000001</c:v>
                </c:pt>
                <c:pt idx="489">
                  <c:v>122.32859999999998</c:v>
                </c:pt>
                <c:pt idx="490">
                  <c:v>124.9</c:v>
                </c:pt>
                <c:pt idx="491">
                  <c:v>127.5286</c:v>
                </c:pt>
                <c:pt idx="492">
                  <c:v>135.05710000000047</c:v>
                </c:pt>
                <c:pt idx="493">
                  <c:v>142.07140000000001</c:v>
                </c:pt>
                <c:pt idx="494">
                  <c:v>137.5</c:v>
                </c:pt>
                <c:pt idx="495">
                  <c:v>113.38330000000001</c:v>
                </c:pt>
                <c:pt idx="496">
                  <c:v>125.3</c:v>
                </c:pt>
                <c:pt idx="497">
                  <c:v>124.01430000000002</c:v>
                </c:pt>
                <c:pt idx="498">
                  <c:v>121.6429</c:v>
                </c:pt>
                <c:pt idx="499">
                  <c:v>119.5428</c:v>
                </c:pt>
                <c:pt idx="500">
                  <c:v>122.18569999999998</c:v>
                </c:pt>
                <c:pt idx="501">
                  <c:v>131.0428</c:v>
                </c:pt>
                <c:pt idx="502">
                  <c:v>133.34280000000001</c:v>
                </c:pt>
                <c:pt idx="503">
                  <c:v>139.3143</c:v>
                </c:pt>
                <c:pt idx="504">
                  <c:v>143.30000000000001</c:v>
                </c:pt>
                <c:pt idx="505">
                  <c:v>142.38570000000001</c:v>
                </c:pt>
                <c:pt idx="506">
                  <c:v>134.15710000000001</c:v>
                </c:pt>
                <c:pt idx="507">
                  <c:v>133.94290000000001</c:v>
                </c:pt>
                <c:pt idx="508">
                  <c:v>134.44290000000001</c:v>
                </c:pt>
                <c:pt idx="509">
                  <c:v>140.52860000000001</c:v>
                </c:pt>
                <c:pt idx="510">
                  <c:v>140.7286</c:v>
                </c:pt>
                <c:pt idx="511">
                  <c:v>141.45710000000051</c:v>
                </c:pt>
                <c:pt idx="512">
                  <c:v>140.37140000000051</c:v>
                </c:pt>
                <c:pt idx="513">
                  <c:v>136.74289999999999</c:v>
                </c:pt>
                <c:pt idx="514">
                  <c:v>134.17140000000001</c:v>
                </c:pt>
                <c:pt idx="515">
                  <c:v>133.37140000000051</c:v>
                </c:pt>
                <c:pt idx="516">
                  <c:v>132.69999999999999</c:v>
                </c:pt>
                <c:pt idx="517">
                  <c:v>130.62860000000001</c:v>
                </c:pt>
                <c:pt idx="518">
                  <c:v>128.87140000000051</c:v>
                </c:pt>
                <c:pt idx="519">
                  <c:v>140.7286</c:v>
                </c:pt>
                <c:pt idx="520">
                  <c:v>139.57140000000001</c:v>
                </c:pt>
                <c:pt idx="521">
                  <c:v>125.94289999999999</c:v>
                </c:pt>
                <c:pt idx="522">
                  <c:v>114.95</c:v>
                </c:pt>
                <c:pt idx="523">
                  <c:v>114.95</c:v>
                </c:pt>
                <c:pt idx="524">
                  <c:v>115.11669999999999</c:v>
                </c:pt>
                <c:pt idx="525">
                  <c:v>127.82859999999998</c:v>
                </c:pt>
                <c:pt idx="526">
                  <c:v>119.45710000000012</c:v>
                </c:pt>
                <c:pt idx="527">
                  <c:v>95.533329999999992</c:v>
                </c:pt>
                <c:pt idx="528">
                  <c:v>98.033329999999992</c:v>
                </c:pt>
                <c:pt idx="529">
                  <c:v>97.45</c:v>
                </c:pt>
                <c:pt idx="530">
                  <c:v>98.783329999999992</c:v>
                </c:pt>
                <c:pt idx="531">
                  <c:v>103.85</c:v>
                </c:pt>
                <c:pt idx="532">
                  <c:v>106.9333</c:v>
                </c:pt>
                <c:pt idx="533">
                  <c:v>114.9667</c:v>
                </c:pt>
                <c:pt idx="534">
                  <c:v>123.2286</c:v>
                </c:pt>
                <c:pt idx="535">
                  <c:v>129.69999999999999</c:v>
                </c:pt>
                <c:pt idx="536">
                  <c:v>143.37140000000051</c:v>
                </c:pt>
                <c:pt idx="537">
                  <c:v>151</c:v>
                </c:pt>
                <c:pt idx="538">
                  <c:v>147.32860000000051</c:v>
                </c:pt>
                <c:pt idx="539">
                  <c:v>154.25710000000001</c:v>
                </c:pt>
                <c:pt idx="540">
                  <c:v>149.7714</c:v>
                </c:pt>
                <c:pt idx="541">
                  <c:v>139.62860000000001</c:v>
                </c:pt>
                <c:pt idx="542">
                  <c:v>136.30000000000001</c:v>
                </c:pt>
                <c:pt idx="543">
                  <c:v>138.9</c:v>
                </c:pt>
                <c:pt idx="544">
                  <c:v>142.87140000000051</c:v>
                </c:pt>
                <c:pt idx="545">
                  <c:v>145.01429999999999</c:v>
                </c:pt>
                <c:pt idx="546">
                  <c:v>145.9143</c:v>
                </c:pt>
                <c:pt idx="547">
                  <c:v>141.9</c:v>
                </c:pt>
                <c:pt idx="548">
                  <c:v>143.1857</c:v>
                </c:pt>
                <c:pt idx="549">
                  <c:v>142.55710000000047</c:v>
                </c:pt>
                <c:pt idx="550">
                  <c:v>140.4143</c:v>
                </c:pt>
                <c:pt idx="551">
                  <c:v>140.6857</c:v>
                </c:pt>
                <c:pt idx="552">
                  <c:v>141.82860000000051</c:v>
                </c:pt>
                <c:pt idx="553">
                  <c:v>146.19999999999999</c:v>
                </c:pt>
                <c:pt idx="554">
                  <c:v>159.05710000000047</c:v>
                </c:pt>
                <c:pt idx="555">
                  <c:v>168.5857</c:v>
                </c:pt>
                <c:pt idx="556">
                  <c:v>175.95000000000007</c:v>
                </c:pt>
                <c:pt idx="557">
                  <c:v>182.98330000000001</c:v>
                </c:pt>
                <c:pt idx="558">
                  <c:v>180.5667</c:v>
                </c:pt>
                <c:pt idx="559">
                  <c:v>193.71669999999995</c:v>
                </c:pt>
                <c:pt idx="560">
                  <c:v>200.07169999999999</c:v>
                </c:pt>
                <c:pt idx="561">
                  <c:v>210.08860000000001</c:v>
                </c:pt>
                <c:pt idx="562">
                  <c:v>205.86</c:v>
                </c:pt>
                <c:pt idx="563">
                  <c:v>194.74429999999998</c:v>
                </c:pt>
                <c:pt idx="564">
                  <c:v>196.22710000000001</c:v>
                </c:pt>
                <c:pt idx="565">
                  <c:v>202.74569999999972</c:v>
                </c:pt>
                <c:pt idx="566">
                  <c:v>210.90860000000001</c:v>
                </c:pt>
                <c:pt idx="567">
                  <c:v>206.03569999999999</c:v>
                </c:pt>
                <c:pt idx="568">
                  <c:v>218.10140000000001</c:v>
                </c:pt>
                <c:pt idx="569">
                  <c:v>230.05710000000047</c:v>
                </c:pt>
                <c:pt idx="570">
                  <c:v>235.20569999999998</c:v>
                </c:pt>
                <c:pt idx="571">
                  <c:v>230.23569999999998</c:v>
                </c:pt>
                <c:pt idx="572">
                  <c:v>220.62140000000051</c:v>
                </c:pt>
                <c:pt idx="573">
                  <c:v>230.95290000000051</c:v>
                </c:pt>
                <c:pt idx="574">
                  <c:v>231.78569999999999</c:v>
                </c:pt>
                <c:pt idx="575">
                  <c:v>220.01429999999999</c:v>
                </c:pt>
                <c:pt idx="576">
                  <c:v>221.23999999999998</c:v>
                </c:pt>
                <c:pt idx="577">
                  <c:v>223.30140000000051</c:v>
                </c:pt>
                <c:pt idx="578">
                  <c:v>209.75710000000001</c:v>
                </c:pt>
                <c:pt idx="579">
                  <c:v>210.2114</c:v>
                </c:pt>
                <c:pt idx="580">
                  <c:v>203.84280000000001</c:v>
                </c:pt>
                <c:pt idx="581">
                  <c:v>202.00140000000007</c:v>
                </c:pt>
                <c:pt idx="582">
                  <c:v>203.7114</c:v>
                </c:pt>
                <c:pt idx="583">
                  <c:v>201.6</c:v>
                </c:pt>
                <c:pt idx="584">
                  <c:v>201.78</c:v>
                </c:pt>
                <c:pt idx="585">
                  <c:v>208.9057</c:v>
                </c:pt>
                <c:pt idx="586">
                  <c:v>211.2071</c:v>
                </c:pt>
                <c:pt idx="587">
                  <c:v>218.54569999999998</c:v>
                </c:pt>
                <c:pt idx="588">
                  <c:v>214.53</c:v>
                </c:pt>
                <c:pt idx="589">
                  <c:v>203.1371</c:v>
                </c:pt>
                <c:pt idx="590">
                  <c:v>196.36500000000001</c:v>
                </c:pt>
                <c:pt idx="591">
                  <c:v>200.35930000000027</c:v>
                </c:pt>
                <c:pt idx="592">
                  <c:v>203.2029</c:v>
                </c:pt>
                <c:pt idx="593">
                  <c:v>197.37280000000001</c:v>
                </c:pt>
                <c:pt idx="594">
                  <c:v>197.4</c:v>
                </c:pt>
                <c:pt idx="595">
                  <c:v>195.32860000000051</c:v>
                </c:pt>
                <c:pt idx="596">
                  <c:v>191.57210000000001</c:v>
                </c:pt>
                <c:pt idx="597">
                  <c:v>189.36070000000001</c:v>
                </c:pt>
                <c:pt idx="598">
                  <c:v>181.87860000000001</c:v>
                </c:pt>
                <c:pt idx="599">
                  <c:v>181.5043</c:v>
                </c:pt>
                <c:pt idx="600">
                  <c:v>181.7586</c:v>
                </c:pt>
                <c:pt idx="601">
                  <c:v>195.1293</c:v>
                </c:pt>
                <c:pt idx="602">
                  <c:v>194.55210000000051</c:v>
                </c:pt>
                <c:pt idx="603">
                  <c:v>190.62710000000001</c:v>
                </c:pt>
                <c:pt idx="604">
                  <c:v>188.82280000000051</c:v>
                </c:pt>
                <c:pt idx="605">
                  <c:v>194.27289999999999</c:v>
                </c:pt>
                <c:pt idx="606">
                  <c:v>195.51</c:v>
                </c:pt>
                <c:pt idx="607">
                  <c:v>195.2593</c:v>
                </c:pt>
                <c:pt idx="608">
                  <c:v>188.54640000000001</c:v>
                </c:pt>
                <c:pt idx="609">
                  <c:v>188.04859999999999</c:v>
                </c:pt>
                <c:pt idx="610">
                  <c:v>183.7</c:v>
                </c:pt>
                <c:pt idx="611">
                  <c:v>183.95570000000001</c:v>
                </c:pt>
                <c:pt idx="612">
                  <c:v>175.22359999999998</c:v>
                </c:pt>
                <c:pt idx="613">
                  <c:v>160.38860000000051</c:v>
                </c:pt>
                <c:pt idx="614">
                  <c:v>148.67499999999998</c:v>
                </c:pt>
                <c:pt idx="615">
                  <c:v>154.34359999999998</c:v>
                </c:pt>
                <c:pt idx="616">
                  <c:v>158.9178</c:v>
                </c:pt>
                <c:pt idx="617">
                  <c:v>167.2079</c:v>
                </c:pt>
                <c:pt idx="618">
                  <c:v>172.99140000000051</c:v>
                </c:pt>
                <c:pt idx="619">
                  <c:v>168.47569999999999</c:v>
                </c:pt>
                <c:pt idx="620">
                  <c:v>165.94929999999999</c:v>
                </c:pt>
                <c:pt idx="621">
                  <c:v>156.40210000000027</c:v>
                </c:pt>
                <c:pt idx="622">
                  <c:v>145.90710000000001</c:v>
                </c:pt>
                <c:pt idx="623">
                  <c:v>158.39860000000004</c:v>
                </c:pt>
                <c:pt idx="624">
                  <c:v>158.87359999999998</c:v>
                </c:pt>
                <c:pt idx="625">
                  <c:v>158.6857</c:v>
                </c:pt>
                <c:pt idx="626">
                  <c:v>163.1207</c:v>
                </c:pt>
                <c:pt idx="627">
                  <c:v>163.47929999999999</c:v>
                </c:pt>
                <c:pt idx="628">
                  <c:v>166.905</c:v>
                </c:pt>
                <c:pt idx="629">
                  <c:v>166.2664</c:v>
                </c:pt>
                <c:pt idx="630">
                  <c:v>158.28640000000001</c:v>
                </c:pt>
                <c:pt idx="631">
                  <c:v>161.99710000000007</c:v>
                </c:pt>
                <c:pt idx="632">
                  <c:v>162.14499999999998</c:v>
                </c:pt>
                <c:pt idx="633">
                  <c:v>177.55290000000051</c:v>
                </c:pt>
                <c:pt idx="634">
                  <c:v>175.905</c:v>
                </c:pt>
                <c:pt idx="635">
                  <c:v>177.45430000000007</c:v>
                </c:pt>
                <c:pt idx="636">
                  <c:v>178.10640000000001</c:v>
                </c:pt>
                <c:pt idx="637">
                  <c:v>172.03140000000027</c:v>
                </c:pt>
                <c:pt idx="638">
                  <c:v>175.4171</c:v>
                </c:pt>
                <c:pt idx="639">
                  <c:v>176.3114000000005</c:v>
                </c:pt>
                <c:pt idx="640">
                  <c:v>180.92710000000051</c:v>
                </c:pt>
                <c:pt idx="641">
                  <c:v>175.77929999999998</c:v>
                </c:pt>
                <c:pt idx="642">
                  <c:v>180.81710000000001</c:v>
                </c:pt>
                <c:pt idx="643">
                  <c:v>181.99430000000001</c:v>
                </c:pt>
                <c:pt idx="644">
                  <c:v>178.80430000000001</c:v>
                </c:pt>
                <c:pt idx="645">
                  <c:v>182.50069999999999</c:v>
                </c:pt>
                <c:pt idx="646">
                  <c:v>186.76069999999999</c:v>
                </c:pt>
                <c:pt idx="647">
                  <c:v>182.74499999999998</c:v>
                </c:pt>
                <c:pt idx="648">
                  <c:v>181.25290000000001</c:v>
                </c:pt>
                <c:pt idx="649">
                  <c:v>180.44710000000001</c:v>
                </c:pt>
                <c:pt idx="650">
                  <c:v>177.72640000000001</c:v>
                </c:pt>
                <c:pt idx="651">
                  <c:v>181.08500000000001</c:v>
                </c:pt>
                <c:pt idx="652">
                  <c:v>176.92860000000007</c:v>
                </c:pt>
                <c:pt idx="653">
                  <c:v>183.54640000000001</c:v>
                </c:pt>
                <c:pt idx="654">
                  <c:v>184.3107</c:v>
                </c:pt>
                <c:pt idx="655">
                  <c:v>187.36710000000051</c:v>
                </c:pt>
                <c:pt idx="656">
                  <c:v>189.8057</c:v>
                </c:pt>
                <c:pt idx="657">
                  <c:v>194.26</c:v>
                </c:pt>
                <c:pt idx="658">
                  <c:v>192.94569999999999</c:v>
                </c:pt>
                <c:pt idx="659">
                  <c:v>194.75640000000001</c:v>
                </c:pt>
                <c:pt idx="660">
                  <c:v>204.68359999999998</c:v>
                </c:pt>
                <c:pt idx="661">
                  <c:v>193.22</c:v>
                </c:pt>
                <c:pt idx="662">
                  <c:v>185.6386</c:v>
                </c:pt>
                <c:pt idx="663">
                  <c:v>184.29140000000001</c:v>
                </c:pt>
                <c:pt idx="664">
                  <c:v>180.83359999999999</c:v>
                </c:pt>
                <c:pt idx="665">
                  <c:v>171.1121</c:v>
                </c:pt>
                <c:pt idx="666">
                  <c:v>161.40140000000051</c:v>
                </c:pt>
                <c:pt idx="667">
                  <c:v>162.55290000000051</c:v>
                </c:pt>
                <c:pt idx="668">
                  <c:v>158.04499999999999</c:v>
                </c:pt>
                <c:pt idx="669">
                  <c:v>153.09280000000001</c:v>
                </c:pt>
                <c:pt idx="670">
                  <c:v>143.82710000000054</c:v>
                </c:pt>
                <c:pt idx="671">
                  <c:v>143.19140000000004</c:v>
                </c:pt>
                <c:pt idx="672">
                  <c:v>144.10140000000001</c:v>
                </c:pt>
                <c:pt idx="673">
                  <c:v>139.10359999999972</c:v>
                </c:pt>
                <c:pt idx="674">
                  <c:v>137.89500000000001</c:v>
                </c:pt>
                <c:pt idx="675">
                  <c:v>137.47210000000001</c:v>
                </c:pt>
                <c:pt idx="676">
                  <c:v>137.3357</c:v>
                </c:pt>
                <c:pt idx="677">
                  <c:v>110.61920000000002</c:v>
                </c:pt>
                <c:pt idx="678">
                  <c:v>138.50290000000001</c:v>
                </c:pt>
                <c:pt idx="679">
                  <c:v>149.60290000000001</c:v>
                </c:pt>
                <c:pt idx="680">
                  <c:v>146.43140000000051</c:v>
                </c:pt>
                <c:pt idx="681">
                  <c:v>149.13929999999999</c:v>
                </c:pt>
                <c:pt idx="682">
                  <c:v>154.07569999999998</c:v>
                </c:pt>
                <c:pt idx="683">
                  <c:v>150.62</c:v>
                </c:pt>
                <c:pt idx="684">
                  <c:v>152.35430000000051</c:v>
                </c:pt>
                <c:pt idx="685">
                  <c:v>154.97710000000001</c:v>
                </c:pt>
                <c:pt idx="686">
                  <c:v>159.39430000000004</c:v>
                </c:pt>
                <c:pt idx="687">
                  <c:v>164.655</c:v>
                </c:pt>
                <c:pt idx="688">
                  <c:v>159.9743</c:v>
                </c:pt>
                <c:pt idx="689">
                  <c:v>157.38070000000027</c:v>
                </c:pt>
                <c:pt idx="690">
                  <c:v>148.1557</c:v>
                </c:pt>
                <c:pt idx="691">
                  <c:v>146.71359999999936</c:v>
                </c:pt>
                <c:pt idx="692">
                  <c:v>144.65210000000027</c:v>
                </c:pt>
                <c:pt idx="693">
                  <c:v>143.82280000000051</c:v>
                </c:pt>
                <c:pt idx="694">
                  <c:v>141.6121</c:v>
                </c:pt>
                <c:pt idx="695">
                  <c:v>141.55710000000047</c:v>
                </c:pt>
                <c:pt idx="696">
                  <c:v>142.35070000000007</c:v>
                </c:pt>
                <c:pt idx="697">
                  <c:v>144.91569999999999</c:v>
                </c:pt>
                <c:pt idx="698">
                  <c:v>143.90359999999998</c:v>
                </c:pt>
                <c:pt idx="699">
                  <c:v>150.94710000000001</c:v>
                </c:pt>
                <c:pt idx="700">
                  <c:v>149.0421</c:v>
                </c:pt>
                <c:pt idx="701">
                  <c:v>145.43710000000004</c:v>
                </c:pt>
                <c:pt idx="702">
                  <c:v>144.50210000000001</c:v>
                </c:pt>
                <c:pt idx="703">
                  <c:v>139.40280000000001</c:v>
                </c:pt>
                <c:pt idx="704">
                  <c:v>135.93140000000051</c:v>
                </c:pt>
                <c:pt idx="705">
                  <c:v>140.4186</c:v>
                </c:pt>
                <c:pt idx="706">
                  <c:v>136.57569999999998</c:v>
                </c:pt>
                <c:pt idx="707">
                  <c:v>131.93359999999998</c:v>
                </c:pt>
                <c:pt idx="708">
                  <c:v>130.52000000000001</c:v>
                </c:pt>
                <c:pt idx="709">
                  <c:v>131.27209999999999</c:v>
                </c:pt>
                <c:pt idx="710">
                  <c:v>132.09790000000001</c:v>
                </c:pt>
                <c:pt idx="711">
                  <c:v>131.40140000000051</c:v>
                </c:pt>
                <c:pt idx="712">
                  <c:v>128.80210000000051</c:v>
                </c:pt>
                <c:pt idx="713">
                  <c:v>127.7628</c:v>
                </c:pt>
                <c:pt idx="714">
                  <c:v>130.1643</c:v>
                </c:pt>
                <c:pt idx="715">
                  <c:v>130.69</c:v>
                </c:pt>
                <c:pt idx="716">
                  <c:v>129.65210000000027</c:v>
                </c:pt>
                <c:pt idx="717">
                  <c:v>130.12710000000001</c:v>
                </c:pt>
                <c:pt idx="718">
                  <c:v>133.77569999999992</c:v>
                </c:pt>
                <c:pt idx="719">
                  <c:v>139.98860000000047</c:v>
                </c:pt>
                <c:pt idx="720">
                  <c:v>138.71069999999995</c:v>
                </c:pt>
                <c:pt idx="721">
                  <c:v>134.93710000000004</c:v>
                </c:pt>
                <c:pt idx="722">
                  <c:v>137.3707</c:v>
                </c:pt>
                <c:pt idx="723">
                  <c:v>133.9693</c:v>
                </c:pt>
                <c:pt idx="724">
                  <c:v>133.44710000000001</c:v>
                </c:pt>
                <c:pt idx="725">
                  <c:v>132.26929999999999</c:v>
                </c:pt>
                <c:pt idx="726">
                  <c:v>131.7593</c:v>
                </c:pt>
                <c:pt idx="727">
                  <c:v>128.97790000000001</c:v>
                </c:pt>
                <c:pt idx="728">
                  <c:v>130.3707</c:v>
                </c:pt>
                <c:pt idx="729">
                  <c:v>130.97</c:v>
                </c:pt>
                <c:pt idx="730">
                  <c:v>129.9393</c:v>
                </c:pt>
                <c:pt idx="731">
                  <c:v>128.13210000000001</c:v>
                </c:pt>
                <c:pt idx="732">
                  <c:v>133.3371000000005</c:v>
                </c:pt>
                <c:pt idx="733">
                  <c:v>134.2286</c:v>
                </c:pt>
                <c:pt idx="734">
                  <c:v>140.56210000000004</c:v>
                </c:pt>
                <c:pt idx="735">
                  <c:v>138.1764</c:v>
                </c:pt>
                <c:pt idx="736">
                  <c:v>139.065</c:v>
                </c:pt>
                <c:pt idx="737">
                  <c:v>143.66359999999995</c:v>
                </c:pt>
                <c:pt idx="738">
                  <c:v>144.4007</c:v>
                </c:pt>
                <c:pt idx="739">
                  <c:v>143.94569999999999</c:v>
                </c:pt>
                <c:pt idx="740">
                  <c:v>146.28790000000001</c:v>
                </c:pt>
                <c:pt idx="741">
                  <c:v>147.6764</c:v>
                </c:pt>
                <c:pt idx="742">
                  <c:v>148.94359999999998</c:v>
                </c:pt>
                <c:pt idx="743">
                  <c:v>149.65640000000027</c:v>
                </c:pt>
                <c:pt idx="744">
                  <c:v>149.63569999999999</c:v>
                </c:pt>
                <c:pt idx="745">
                  <c:v>148.6429</c:v>
                </c:pt>
                <c:pt idx="746">
                  <c:v>148.34210000000004</c:v>
                </c:pt>
                <c:pt idx="747">
                  <c:v>146.5643</c:v>
                </c:pt>
                <c:pt idx="748">
                  <c:v>149.2764</c:v>
                </c:pt>
                <c:pt idx="749">
                  <c:v>149.25</c:v>
                </c:pt>
                <c:pt idx="750">
                  <c:v>147.3114000000005</c:v>
                </c:pt>
                <c:pt idx="751">
                  <c:v>147.23069999999998</c:v>
                </c:pt>
                <c:pt idx="752">
                  <c:v>152.86290000000051</c:v>
                </c:pt>
                <c:pt idx="753">
                  <c:v>155.53710000000001</c:v>
                </c:pt>
                <c:pt idx="754">
                  <c:v>157.53569999999999</c:v>
                </c:pt>
                <c:pt idx="755">
                  <c:v>156.06569999999999</c:v>
                </c:pt>
                <c:pt idx="756">
                  <c:v>155.88780000000051</c:v>
                </c:pt>
                <c:pt idx="757">
                  <c:v>154.77499999999998</c:v>
                </c:pt>
                <c:pt idx="758">
                  <c:v>159.44999999999999</c:v>
                </c:pt>
                <c:pt idx="759">
                  <c:v>166.21359999999936</c:v>
                </c:pt>
                <c:pt idx="760">
                  <c:v>166.00790000000001</c:v>
                </c:pt>
                <c:pt idx="761">
                  <c:v>163.43430000000001</c:v>
                </c:pt>
                <c:pt idx="762">
                  <c:v>160.09210000000004</c:v>
                </c:pt>
                <c:pt idx="763">
                  <c:v>154.41359999999995</c:v>
                </c:pt>
                <c:pt idx="764">
                  <c:v>151.46860000000001</c:v>
                </c:pt>
                <c:pt idx="765">
                  <c:v>151.06710000000001</c:v>
                </c:pt>
                <c:pt idx="766">
                  <c:v>150.96359999999999</c:v>
                </c:pt>
                <c:pt idx="767">
                  <c:v>152.97</c:v>
                </c:pt>
                <c:pt idx="768">
                  <c:v>154.74709999999999</c:v>
                </c:pt>
                <c:pt idx="769">
                  <c:v>153.69499999999999</c:v>
                </c:pt>
                <c:pt idx="770">
                  <c:v>149.79429999999999</c:v>
                </c:pt>
                <c:pt idx="771">
                  <c:v>150.21709999999999</c:v>
                </c:pt>
                <c:pt idx="772">
                  <c:v>149.86430000000001</c:v>
                </c:pt>
                <c:pt idx="773">
                  <c:v>150.6071</c:v>
                </c:pt>
                <c:pt idx="774">
                  <c:v>150.4957</c:v>
                </c:pt>
                <c:pt idx="775">
                  <c:v>150.27069999999998</c:v>
                </c:pt>
                <c:pt idx="776">
                  <c:v>149.7114</c:v>
                </c:pt>
                <c:pt idx="777">
                  <c:v>131.86500000000001</c:v>
                </c:pt>
                <c:pt idx="778">
                  <c:v>131.48570000000001</c:v>
                </c:pt>
                <c:pt idx="779">
                  <c:v>131.48570000000001</c:v>
                </c:pt>
                <c:pt idx="780">
                  <c:v>131.21429999999998</c:v>
                </c:pt>
                <c:pt idx="781">
                  <c:v>130.71429999999998</c:v>
                </c:pt>
                <c:pt idx="782">
                  <c:v>130.61429999999999</c:v>
                </c:pt>
                <c:pt idx="783">
                  <c:v>130.87140000000051</c:v>
                </c:pt>
                <c:pt idx="784">
                  <c:v>130.87140000000051</c:v>
                </c:pt>
                <c:pt idx="785">
                  <c:v>120.91500000000002</c:v>
                </c:pt>
                <c:pt idx="786">
                  <c:v>116.8843</c:v>
                </c:pt>
                <c:pt idx="787">
                  <c:v>113.7543</c:v>
                </c:pt>
                <c:pt idx="788">
                  <c:v>111.86</c:v>
                </c:pt>
                <c:pt idx="789">
                  <c:v>106.72929999999999</c:v>
                </c:pt>
                <c:pt idx="790">
                  <c:v>102.7457</c:v>
                </c:pt>
                <c:pt idx="791">
                  <c:v>105.245</c:v>
                </c:pt>
                <c:pt idx="792">
                  <c:v>107.48860000000002</c:v>
                </c:pt>
                <c:pt idx="793">
                  <c:v>104.41070000000002</c:v>
                </c:pt>
                <c:pt idx="794">
                  <c:v>107.11360000000002</c:v>
                </c:pt>
                <c:pt idx="795">
                  <c:v>104.72499999999999</c:v>
                </c:pt>
                <c:pt idx="796">
                  <c:v>104.53360000000002</c:v>
                </c:pt>
                <c:pt idx="797">
                  <c:v>110.38569999999999</c:v>
                </c:pt>
                <c:pt idx="798">
                  <c:v>113.8586</c:v>
                </c:pt>
                <c:pt idx="799">
                  <c:v>118.0421</c:v>
                </c:pt>
                <c:pt idx="800">
                  <c:v>114.8236</c:v>
                </c:pt>
                <c:pt idx="801">
                  <c:v>113.4307</c:v>
                </c:pt>
                <c:pt idx="802">
                  <c:v>112.72069999999999</c:v>
                </c:pt>
                <c:pt idx="803">
                  <c:v>114.1343</c:v>
                </c:pt>
                <c:pt idx="804">
                  <c:v>116.6114</c:v>
                </c:pt>
                <c:pt idx="805">
                  <c:v>117.39360000000002</c:v>
                </c:pt>
                <c:pt idx="806">
                  <c:v>115.7193</c:v>
                </c:pt>
                <c:pt idx="807">
                  <c:v>115.1986</c:v>
                </c:pt>
                <c:pt idx="808">
                  <c:v>123.81789999999999</c:v>
                </c:pt>
                <c:pt idx="809">
                  <c:v>126.6936</c:v>
                </c:pt>
                <c:pt idx="810">
                  <c:v>122.9286</c:v>
                </c:pt>
                <c:pt idx="811">
                  <c:v>125.00069999999999</c:v>
                </c:pt>
                <c:pt idx="812">
                  <c:v>120.8121</c:v>
                </c:pt>
                <c:pt idx="813">
                  <c:v>126.1914</c:v>
                </c:pt>
                <c:pt idx="814">
                  <c:v>137.66140000000001</c:v>
                </c:pt>
                <c:pt idx="815">
                  <c:v>139.63140000000001</c:v>
                </c:pt>
                <c:pt idx="816">
                  <c:v>141.84640000000007</c:v>
                </c:pt>
                <c:pt idx="817">
                  <c:v>137.24069999999998</c:v>
                </c:pt>
                <c:pt idx="818">
                  <c:v>137.04</c:v>
                </c:pt>
                <c:pt idx="819">
                  <c:v>132.06790000000001</c:v>
                </c:pt>
                <c:pt idx="820">
                  <c:v>128.25290000000001</c:v>
                </c:pt>
                <c:pt idx="821">
                  <c:v>133.4178</c:v>
                </c:pt>
                <c:pt idx="822">
                  <c:v>138.09210000000004</c:v>
                </c:pt>
                <c:pt idx="823">
                  <c:v>138.49430000000001</c:v>
                </c:pt>
                <c:pt idx="824">
                  <c:v>133.41499999999999</c:v>
                </c:pt>
                <c:pt idx="825">
                  <c:v>130.77289999999999</c:v>
                </c:pt>
                <c:pt idx="826">
                  <c:v>126.33499999999999</c:v>
                </c:pt>
                <c:pt idx="827">
                  <c:v>122.1164</c:v>
                </c:pt>
                <c:pt idx="828">
                  <c:v>123.07</c:v>
                </c:pt>
                <c:pt idx="829">
                  <c:v>119.31789999999999</c:v>
                </c:pt>
                <c:pt idx="830">
                  <c:v>113.20569999999999</c:v>
                </c:pt>
                <c:pt idx="831">
                  <c:v>118.8329</c:v>
                </c:pt>
                <c:pt idx="832">
                  <c:v>113.0629</c:v>
                </c:pt>
                <c:pt idx="833">
                  <c:v>114.90360000000022</c:v>
                </c:pt>
                <c:pt idx="834">
                  <c:v>114.9293</c:v>
                </c:pt>
                <c:pt idx="835">
                  <c:v>118.515</c:v>
                </c:pt>
                <c:pt idx="836">
                  <c:v>116.5986</c:v>
                </c:pt>
                <c:pt idx="837">
                  <c:v>115.1421</c:v>
                </c:pt>
                <c:pt idx="838">
                  <c:v>116.76860000000002</c:v>
                </c:pt>
                <c:pt idx="839">
                  <c:v>117.65209999999998</c:v>
                </c:pt>
                <c:pt idx="840">
                  <c:v>121.67359999999998</c:v>
                </c:pt>
                <c:pt idx="841">
                  <c:v>120.7321</c:v>
                </c:pt>
                <c:pt idx="842">
                  <c:v>117.67359999999998</c:v>
                </c:pt>
                <c:pt idx="843">
                  <c:v>120.60069999999999</c:v>
                </c:pt>
                <c:pt idx="844">
                  <c:v>119.955</c:v>
                </c:pt>
                <c:pt idx="845">
                  <c:v>117.65639999999998</c:v>
                </c:pt>
                <c:pt idx="846">
                  <c:v>112.4393</c:v>
                </c:pt>
                <c:pt idx="847">
                  <c:v>114.36999999999999</c:v>
                </c:pt>
                <c:pt idx="848">
                  <c:v>114.735</c:v>
                </c:pt>
                <c:pt idx="849">
                  <c:v>114.9286</c:v>
                </c:pt>
                <c:pt idx="850">
                  <c:v>116.5814</c:v>
                </c:pt>
                <c:pt idx="851">
                  <c:v>113.6071</c:v>
                </c:pt>
                <c:pt idx="852">
                  <c:v>114.8621</c:v>
                </c:pt>
                <c:pt idx="853">
                  <c:v>116.61709999999999</c:v>
                </c:pt>
                <c:pt idx="854">
                  <c:v>113.54</c:v>
                </c:pt>
                <c:pt idx="855">
                  <c:v>111.60069999999999</c:v>
                </c:pt>
                <c:pt idx="856">
                  <c:v>112.18859999999998</c:v>
                </c:pt>
                <c:pt idx="857">
                  <c:v>109.33929999999999</c:v>
                </c:pt>
                <c:pt idx="858">
                  <c:v>111.5307</c:v>
                </c:pt>
                <c:pt idx="859">
                  <c:v>113.4064</c:v>
                </c:pt>
                <c:pt idx="860">
                  <c:v>114.6407</c:v>
                </c:pt>
                <c:pt idx="861">
                  <c:v>112.11</c:v>
                </c:pt>
                <c:pt idx="862">
                  <c:v>113.1579</c:v>
                </c:pt>
                <c:pt idx="863">
                  <c:v>119.41070000000002</c:v>
                </c:pt>
                <c:pt idx="864">
                  <c:v>119.5343</c:v>
                </c:pt>
                <c:pt idx="865">
                  <c:v>121.27209999999998</c:v>
                </c:pt>
                <c:pt idx="866">
                  <c:v>126.60499999999999</c:v>
                </c:pt>
                <c:pt idx="867">
                  <c:v>132.1978</c:v>
                </c:pt>
                <c:pt idx="868">
                  <c:v>124.2714</c:v>
                </c:pt>
                <c:pt idx="869">
                  <c:v>120.41140000000026</c:v>
                </c:pt>
                <c:pt idx="870">
                  <c:v>120.86709999999999</c:v>
                </c:pt>
                <c:pt idx="871">
                  <c:v>126.8771</c:v>
                </c:pt>
                <c:pt idx="872">
                  <c:v>138.77289999999999</c:v>
                </c:pt>
                <c:pt idx="873">
                  <c:v>153.56359999999998</c:v>
                </c:pt>
                <c:pt idx="874">
                  <c:v>173.255</c:v>
                </c:pt>
                <c:pt idx="875">
                  <c:v>136.1671</c:v>
                </c:pt>
                <c:pt idx="876">
                  <c:v>146.345</c:v>
                </c:pt>
                <c:pt idx="877">
                  <c:v>128.4657</c:v>
                </c:pt>
                <c:pt idx="878">
                  <c:v>130.3657</c:v>
                </c:pt>
                <c:pt idx="879">
                  <c:v>145.65</c:v>
                </c:pt>
                <c:pt idx="880">
                  <c:v>148.57929999999999</c:v>
                </c:pt>
                <c:pt idx="881">
                  <c:v>148.25210000000001</c:v>
                </c:pt>
                <c:pt idx="882">
                  <c:v>156.91499999999999</c:v>
                </c:pt>
                <c:pt idx="883">
                  <c:v>164.5428</c:v>
                </c:pt>
                <c:pt idx="884">
                  <c:v>169.23140000000001</c:v>
                </c:pt>
                <c:pt idx="885">
                  <c:v>167.05290000000051</c:v>
                </c:pt>
                <c:pt idx="886">
                  <c:v>179.72710000000001</c:v>
                </c:pt>
                <c:pt idx="887">
                  <c:v>172.76499999999999</c:v>
                </c:pt>
                <c:pt idx="888">
                  <c:v>167.31210000000004</c:v>
                </c:pt>
                <c:pt idx="889">
                  <c:v>162.2593</c:v>
                </c:pt>
                <c:pt idx="890">
                  <c:v>161.62860000000001</c:v>
                </c:pt>
                <c:pt idx="891">
                  <c:v>170.45930000000001</c:v>
                </c:pt>
                <c:pt idx="892">
                  <c:v>181.5479</c:v>
                </c:pt>
                <c:pt idx="893">
                  <c:v>177.01429999999999</c:v>
                </c:pt>
                <c:pt idx="894">
                  <c:v>181.96780000000001</c:v>
                </c:pt>
                <c:pt idx="895">
                  <c:v>192.55070000000001</c:v>
                </c:pt>
                <c:pt idx="896">
                  <c:v>202.49210000000051</c:v>
                </c:pt>
                <c:pt idx="897">
                  <c:v>195.39570000000001</c:v>
                </c:pt>
                <c:pt idx="898">
                  <c:v>187.0471</c:v>
                </c:pt>
                <c:pt idx="899">
                  <c:v>179.92640000000051</c:v>
                </c:pt>
                <c:pt idx="900">
                  <c:v>175.6129</c:v>
                </c:pt>
                <c:pt idx="901">
                  <c:v>179.14359999999948</c:v>
                </c:pt>
                <c:pt idx="902">
                  <c:v>177.07499999999999</c:v>
                </c:pt>
                <c:pt idx="903">
                  <c:v>172.2243</c:v>
                </c:pt>
                <c:pt idx="904">
                  <c:v>166.87280000000001</c:v>
                </c:pt>
                <c:pt idx="905">
                  <c:v>158.47929999999999</c:v>
                </c:pt>
                <c:pt idx="906">
                  <c:v>162.82710000000054</c:v>
                </c:pt>
                <c:pt idx="907">
                  <c:v>171.995</c:v>
                </c:pt>
                <c:pt idx="908">
                  <c:v>176.2543</c:v>
                </c:pt>
                <c:pt idx="909">
                  <c:v>177.52640000000051</c:v>
                </c:pt>
                <c:pt idx="910">
                  <c:v>173.81290000000001</c:v>
                </c:pt>
                <c:pt idx="911">
                  <c:v>177.1121</c:v>
                </c:pt>
                <c:pt idx="912">
                  <c:v>174.63069999999999</c:v>
                </c:pt>
                <c:pt idx="913">
                  <c:v>173.3107</c:v>
                </c:pt>
                <c:pt idx="914">
                  <c:v>169.6507</c:v>
                </c:pt>
                <c:pt idx="915">
                  <c:v>166.82930000000007</c:v>
                </c:pt>
                <c:pt idx="916">
                  <c:v>163.85210000000069</c:v>
                </c:pt>
                <c:pt idx="917">
                  <c:v>164.9743</c:v>
                </c:pt>
                <c:pt idx="918">
                  <c:v>159.7029</c:v>
                </c:pt>
                <c:pt idx="919">
                  <c:v>152.86710000000051</c:v>
                </c:pt>
                <c:pt idx="920">
                  <c:v>154.9621000000005</c:v>
                </c:pt>
                <c:pt idx="921">
                  <c:v>153.79140000000001</c:v>
                </c:pt>
                <c:pt idx="922">
                  <c:v>152.44140000000004</c:v>
                </c:pt>
                <c:pt idx="923">
                  <c:v>155.05140000000051</c:v>
                </c:pt>
                <c:pt idx="924">
                  <c:v>156.2543</c:v>
                </c:pt>
                <c:pt idx="925">
                  <c:v>158.4057</c:v>
                </c:pt>
                <c:pt idx="926">
                  <c:v>160.49</c:v>
                </c:pt>
                <c:pt idx="927">
                  <c:v>157.62210000000007</c:v>
                </c:pt>
                <c:pt idx="928">
                  <c:v>155.5986</c:v>
                </c:pt>
                <c:pt idx="929">
                  <c:v>152.8414000000005</c:v>
                </c:pt>
                <c:pt idx="930">
                  <c:v>144.24499999999998</c:v>
                </c:pt>
                <c:pt idx="931">
                  <c:v>134.6129</c:v>
                </c:pt>
                <c:pt idx="932">
                  <c:v>136.5393</c:v>
                </c:pt>
                <c:pt idx="933">
                  <c:v>136.05930000000001</c:v>
                </c:pt>
                <c:pt idx="934">
                  <c:v>138.22640000000001</c:v>
                </c:pt>
                <c:pt idx="935">
                  <c:v>133.45140000000069</c:v>
                </c:pt>
                <c:pt idx="936">
                  <c:v>128.0643</c:v>
                </c:pt>
                <c:pt idx="937">
                  <c:v>129.45290000000051</c:v>
                </c:pt>
                <c:pt idx="938">
                  <c:v>131.95140000000069</c:v>
                </c:pt>
                <c:pt idx="939">
                  <c:v>133.80930000000001</c:v>
                </c:pt>
                <c:pt idx="940">
                  <c:v>133.22069999999999</c:v>
                </c:pt>
                <c:pt idx="941">
                  <c:v>136.10069999999999</c:v>
                </c:pt>
                <c:pt idx="942">
                  <c:v>141.47499999999999</c:v>
                </c:pt>
                <c:pt idx="943">
                  <c:v>145.76929999999999</c:v>
                </c:pt>
                <c:pt idx="944">
                  <c:v>139.38570000000001</c:v>
                </c:pt>
                <c:pt idx="945">
                  <c:v>143.375</c:v>
                </c:pt>
                <c:pt idx="946">
                  <c:v>139.1129</c:v>
                </c:pt>
                <c:pt idx="947">
                  <c:v>136.97790000000001</c:v>
                </c:pt>
                <c:pt idx="948">
                  <c:v>135.23140000000001</c:v>
                </c:pt>
                <c:pt idx="949">
                  <c:v>139.0943</c:v>
                </c:pt>
                <c:pt idx="950">
                  <c:v>135.85210000000069</c:v>
                </c:pt>
                <c:pt idx="951">
                  <c:v>140.07640000000001</c:v>
                </c:pt>
                <c:pt idx="952">
                  <c:v>144.09280000000001</c:v>
                </c:pt>
                <c:pt idx="953">
                  <c:v>144.80640000000051</c:v>
                </c:pt>
                <c:pt idx="954">
                  <c:v>146.42570000000001</c:v>
                </c:pt>
                <c:pt idx="955">
                  <c:v>146.47140000000007</c:v>
                </c:pt>
                <c:pt idx="956">
                  <c:v>149.7807</c:v>
                </c:pt>
                <c:pt idx="957">
                  <c:v>145.33860000000001</c:v>
                </c:pt>
                <c:pt idx="958">
                  <c:v>142.71069999999995</c:v>
                </c:pt>
                <c:pt idx="959">
                  <c:v>137.11929999999998</c:v>
                </c:pt>
                <c:pt idx="960">
                  <c:v>137.44499999999999</c:v>
                </c:pt>
                <c:pt idx="961">
                  <c:v>143.83930000000001</c:v>
                </c:pt>
                <c:pt idx="962">
                  <c:v>143.72929999999999</c:v>
                </c:pt>
                <c:pt idx="963">
                  <c:v>141.45930000000001</c:v>
                </c:pt>
                <c:pt idx="964">
                  <c:v>139.0607</c:v>
                </c:pt>
                <c:pt idx="965">
                  <c:v>133.20999999999998</c:v>
                </c:pt>
                <c:pt idx="966">
                  <c:v>135.45500000000001</c:v>
                </c:pt>
                <c:pt idx="967">
                  <c:v>134.87569999999999</c:v>
                </c:pt>
                <c:pt idx="968">
                  <c:v>134.39290000000051</c:v>
                </c:pt>
                <c:pt idx="969">
                  <c:v>134.47710000000001</c:v>
                </c:pt>
                <c:pt idx="970">
                  <c:v>135.48430000000027</c:v>
                </c:pt>
                <c:pt idx="971">
                  <c:v>139.08290000000051</c:v>
                </c:pt>
                <c:pt idx="972">
                  <c:v>139.08290000000051</c:v>
                </c:pt>
                <c:pt idx="973">
                  <c:v>148.27069999999998</c:v>
                </c:pt>
                <c:pt idx="974">
                  <c:v>146.40430000000001</c:v>
                </c:pt>
                <c:pt idx="975">
                  <c:v>146.03569999999999</c:v>
                </c:pt>
                <c:pt idx="976">
                  <c:v>148.21639999999999</c:v>
                </c:pt>
                <c:pt idx="977">
                  <c:v>146.95290000000051</c:v>
                </c:pt>
                <c:pt idx="978">
                  <c:v>141.7379</c:v>
                </c:pt>
                <c:pt idx="979">
                  <c:v>138.11789999999999</c:v>
                </c:pt>
                <c:pt idx="980">
                  <c:v>135.07499999999999</c:v>
                </c:pt>
                <c:pt idx="981">
                  <c:v>133.66</c:v>
                </c:pt>
                <c:pt idx="982">
                  <c:v>130.23859999999999</c:v>
                </c:pt>
                <c:pt idx="983">
                  <c:v>130.02430000000001</c:v>
                </c:pt>
                <c:pt idx="984">
                  <c:v>126.2921</c:v>
                </c:pt>
                <c:pt idx="985">
                  <c:v>122.33069999999999</c:v>
                </c:pt>
                <c:pt idx="986">
                  <c:v>122.65929999999999</c:v>
                </c:pt>
                <c:pt idx="987">
                  <c:v>119.1571</c:v>
                </c:pt>
                <c:pt idx="988">
                  <c:v>121.19</c:v>
                </c:pt>
                <c:pt idx="989">
                  <c:v>122.74290000000002</c:v>
                </c:pt>
                <c:pt idx="990">
                  <c:v>124.41070000000002</c:v>
                </c:pt>
                <c:pt idx="991">
                  <c:v>123.765</c:v>
                </c:pt>
                <c:pt idx="992">
                  <c:v>127.85209999999998</c:v>
                </c:pt>
                <c:pt idx="993">
                  <c:v>126.13290000000001</c:v>
                </c:pt>
                <c:pt idx="994">
                  <c:v>127.4393</c:v>
                </c:pt>
                <c:pt idx="995">
                  <c:v>123.04140000000002</c:v>
                </c:pt>
                <c:pt idx="996">
                  <c:v>122.87639999999998</c:v>
                </c:pt>
                <c:pt idx="997">
                  <c:v>123.36360000000002</c:v>
                </c:pt>
                <c:pt idx="998">
                  <c:v>124.4293</c:v>
                </c:pt>
                <c:pt idx="999">
                  <c:v>126.47929999999999</c:v>
                </c:pt>
                <c:pt idx="1000">
                  <c:v>126.97709999999999</c:v>
                </c:pt>
                <c:pt idx="1001">
                  <c:v>128.2379</c:v>
                </c:pt>
                <c:pt idx="1002">
                  <c:v>129.97999999999999</c:v>
                </c:pt>
                <c:pt idx="1003">
                  <c:v>128.89710000000051</c:v>
                </c:pt>
                <c:pt idx="1004">
                  <c:v>129.33780000000004</c:v>
                </c:pt>
                <c:pt idx="1005">
                  <c:v>134.05140000000051</c:v>
                </c:pt>
                <c:pt idx="1006">
                  <c:v>133.41359999999995</c:v>
                </c:pt>
                <c:pt idx="1007">
                  <c:v>136.81640000000004</c:v>
                </c:pt>
                <c:pt idx="1008">
                  <c:v>142.51140000000001</c:v>
                </c:pt>
                <c:pt idx="1009">
                  <c:v>137.71569999999952</c:v>
                </c:pt>
                <c:pt idx="1010">
                  <c:v>135.53140000000027</c:v>
                </c:pt>
                <c:pt idx="1011">
                  <c:v>138.08210000000051</c:v>
                </c:pt>
                <c:pt idx="1012">
                  <c:v>134.49290000000047</c:v>
                </c:pt>
                <c:pt idx="1013">
                  <c:v>132.5121</c:v>
                </c:pt>
                <c:pt idx="1014">
                  <c:v>136.47210000000001</c:v>
                </c:pt>
                <c:pt idx="1015">
                  <c:v>140.035</c:v>
                </c:pt>
                <c:pt idx="1016">
                  <c:v>143.34</c:v>
                </c:pt>
                <c:pt idx="1017">
                  <c:v>146.375</c:v>
                </c:pt>
                <c:pt idx="1018">
                  <c:v>148.13359999999992</c:v>
                </c:pt>
                <c:pt idx="1019">
                  <c:v>154.22210000000001</c:v>
                </c:pt>
                <c:pt idx="1020">
                  <c:v>157.42430000000004</c:v>
                </c:pt>
                <c:pt idx="1021">
                  <c:v>161.59</c:v>
                </c:pt>
                <c:pt idx="1022">
                  <c:v>152.86640000000051</c:v>
                </c:pt>
                <c:pt idx="1023">
                  <c:v>144.9171</c:v>
                </c:pt>
                <c:pt idx="1024">
                  <c:v>139.97499999999999</c:v>
                </c:pt>
                <c:pt idx="1025">
                  <c:v>145.02860000000001</c:v>
                </c:pt>
                <c:pt idx="1026">
                  <c:v>144.15210000000027</c:v>
                </c:pt>
                <c:pt idx="1027">
                  <c:v>144.83430000000001</c:v>
                </c:pt>
                <c:pt idx="1028">
                  <c:v>146.70499999999998</c:v>
                </c:pt>
                <c:pt idx="1029">
                  <c:v>151.10640000000001</c:v>
                </c:pt>
                <c:pt idx="1030">
                  <c:v>153.56</c:v>
                </c:pt>
                <c:pt idx="1031">
                  <c:v>150.5857</c:v>
                </c:pt>
                <c:pt idx="1032">
                  <c:v>146.29859999999999</c:v>
                </c:pt>
                <c:pt idx="1033">
                  <c:v>146.3793</c:v>
                </c:pt>
                <c:pt idx="1034">
                  <c:v>155.375</c:v>
                </c:pt>
                <c:pt idx="1035">
                  <c:v>160.9607</c:v>
                </c:pt>
                <c:pt idx="1036">
                  <c:v>163.07429999999999</c:v>
                </c:pt>
                <c:pt idx="1037">
                  <c:v>160.73429999999999</c:v>
                </c:pt>
                <c:pt idx="1038">
                  <c:v>160.38570000000001</c:v>
                </c:pt>
                <c:pt idx="1039">
                  <c:v>159.58359999999999</c:v>
                </c:pt>
                <c:pt idx="1040">
                  <c:v>159.5857</c:v>
                </c:pt>
                <c:pt idx="1041">
                  <c:v>159.42860000000007</c:v>
                </c:pt>
                <c:pt idx="1042">
                  <c:v>160.42430000000004</c:v>
                </c:pt>
                <c:pt idx="1043">
                  <c:v>160.82710000000054</c:v>
                </c:pt>
                <c:pt idx="1044">
                  <c:v>161.90280000000001</c:v>
                </c:pt>
                <c:pt idx="1045">
                  <c:v>160.26359999999949</c:v>
                </c:pt>
                <c:pt idx="1046">
                  <c:v>155.87640000000007</c:v>
                </c:pt>
                <c:pt idx="1047">
                  <c:v>161.4178</c:v>
                </c:pt>
                <c:pt idx="1048">
                  <c:v>174.2328</c:v>
                </c:pt>
                <c:pt idx="1049">
                  <c:v>181.18430000000001</c:v>
                </c:pt>
                <c:pt idx="1050">
                  <c:v>183.3836</c:v>
                </c:pt>
                <c:pt idx="1051">
                  <c:v>173.1986</c:v>
                </c:pt>
                <c:pt idx="1052">
                  <c:v>165.14</c:v>
                </c:pt>
                <c:pt idx="1053">
                  <c:v>162.95930000000001</c:v>
                </c:pt>
                <c:pt idx="1054">
                  <c:v>166.80500000000001</c:v>
                </c:pt>
                <c:pt idx="1055">
                  <c:v>166.03359999999998</c:v>
                </c:pt>
                <c:pt idx="1056">
                  <c:v>163.6593</c:v>
                </c:pt>
                <c:pt idx="1057">
                  <c:v>159.41</c:v>
                </c:pt>
                <c:pt idx="1058">
                  <c:v>158.8536</c:v>
                </c:pt>
                <c:pt idx="1059">
                  <c:v>156.50569999999999</c:v>
                </c:pt>
                <c:pt idx="1060">
                  <c:v>151.79640000000001</c:v>
                </c:pt>
                <c:pt idx="1061">
                  <c:v>155.71779999999998</c:v>
                </c:pt>
                <c:pt idx="1062">
                  <c:v>158.70359999999948</c:v>
                </c:pt>
                <c:pt idx="1063">
                  <c:v>165.44499999999999</c:v>
                </c:pt>
                <c:pt idx="1064">
                  <c:v>161.1464</c:v>
                </c:pt>
                <c:pt idx="1065">
                  <c:v>159.2628</c:v>
                </c:pt>
                <c:pt idx="1066">
                  <c:v>154.35640000000069</c:v>
                </c:pt>
                <c:pt idx="1067">
                  <c:v>151.9171</c:v>
                </c:pt>
                <c:pt idx="1068">
                  <c:v>154.41140000000001</c:v>
                </c:pt>
                <c:pt idx="1069">
                  <c:v>152.01429999999999</c:v>
                </c:pt>
                <c:pt idx="1070">
                  <c:v>153.91359999999995</c:v>
                </c:pt>
                <c:pt idx="1071">
                  <c:v>156.75140000000007</c:v>
                </c:pt>
                <c:pt idx="1072">
                  <c:v>152.82210000000066</c:v>
                </c:pt>
                <c:pt idx="1073">
                  <c:v>155.61929999999998</c:v>
                </c:pt>
                <c:pt idx="1074">
                  <c:v>156.7029</c:v>
                </c:pt>
                <c:pt idx="1075">
                  <c:v>159.565</c:v>
                </c:pt>
                <c:pt idx="1076">
                  <c:v>161.15860000000001</c:v>
                </c:pt>
                <c:pt idx="1077">
                  <c:v>153.86710000000051</c:v>
                </c:pt>
                <c:pt idx="1078">
                  <c:v>152.04429999999999</c:v>
                </c:pt>
                <c:pt idx="1079">
                  <c:v>152.25210000000001</c:v>
                </c:pt>
                <c:pt idx="1080">
                  <c:v>155.66069999999999</c:v>
                </c:pt>
                <c:pt idx="1081">
                  <c:v>157.71209999999999</c:v>
                </c:pt>
                <c:pt idx="1082">
                  <c:v>156.95710000000051</c:v>
                </c:pt>
                <c:pt idx="1083">
                  <c:v>159.24639999999999</c:v>
                </c:pt>
                <c:pt idx="1084">
                  <c:v>155.50640000000001</c:v>
                </c:pt>
                <c:pt idx="1085">
                  <c:v>152.47999999999999</c:v>
                </c:pt>
                <c:pt idx="1086">
                  <c:v>147.83930000000001</c:v>
                </c:pt>
                <c:pt idx="1087">
                  <c:v>152.19069999999999</c:v>
                </c:pt>
                <c:pt idx="1088">
                  <c:v>148.12280000000001</c:v>
                </c:pt>
                <c:pt idx="1089">
                  <c:v>148.87710000000001</c:v>
                </c:pt>
                <c:pt idx="1090">
                  <c:v>152.23499999999999</c:v>
                </c:pt>
                <c:pt idx="1091">
                  <c:v>152.28710000000001</c:v>
                </c:pt>
                <c:pt idx="1092">
                  <c:v>153.66069999999999</c:v>
                </c:pt>
                <c:pt idx="1093">
                  <c:v>156.71359999999936</c:v>
                </c:pt>
                <c:pt idx="1094">
                  <c:v>161.5179</c:v>
                </c:pt>
                <c:pt idx="1095">
                  <c:v>157.34790000000001</c:v>
                </c:pt>
                <c:pt idx="1096">
                  <c:v>160.50290000000001</c:v>
                </c:pt>
                <c:pt idx="1097">
                  <c:v>160.36500000000001</c:v>
                </c:pt>
                <c:pt idx="1098">
                  <c:v>157.62140000000051</c:v>
                </c:pt>
                <c:pt idx="1099">
                  <c:v>152.20929999999998</c:v>
                </c:pt>
                <c:pt idx="1100">
                  <c:v>150.35710000000057</c:v>
                </c:pt>
                <c:pt idx="1101">
                  <c:v>151.21359999999936</c:v>
                </c:pt>
                <c:pt idx="1102">
                  <c:v>156.18790000000001</c:v>
                </c:pt>
                <c:pt idx="1103">
                  <c:v>151.47</c:v>
                </c:pt>
                <c:pt idx="1104">
                  <c:v>149.6721</c:v>
                </c:pt>
                <c:pt idx="1105">
                  <c:v>148.63069999999999</c:v>
                </c:pt>
                <c:pt idx="1106">
                  <c:v>147.38860000000051</c:v>
                </c:pt>
                <c:pt idx="1107">
                  <c:v>148.30500000000001</c:v>
                </c:pt>
                <c:pt idx="1108">
                  <c:v>150.9657</c:v>
                </c:pt>
                <c:pt idx="1109">
                  <c:v>145.1978</c:v>
                </c:pt>
                <c:pt idx="1110">
                  <c:v>141.31210000000004</c:v>
                </c:pt>
                <c:pt idx="1111">
                  <c:v>139.37210000000007</c:v>
                </c:pt>
                <c:pt idx="1112">
                  <c:v>133.965</c:v>
                </c:pt>
                <c:pt idx="1113">
                  <c:v>135.18860000000001</c:v>
                </c:pt>
                <c:pt idx="1114">
                  <c:v>131.87280000000001</c:v>
                </c:pt>
                <c:pt idx="1115">
                  <c:v>130.7671</c:v>
                </c:pt>
                <c:pt idx="1116">
                  <c:v>129.58780000000004</c:v>
                </c:pt>
                <c:pt idx="1117">
                  <c:v>131.2071</c:v>
                </c:pt>
                <c:pt idx="1118">
                  <c:v>134.1986</c:v>
                </c:pt>
                <c:pt idx="1119">
                  <c:v>134.76499999999999</c:v>
                </c:pt>
                <c:pt idx="1120">
                  <c:v>140.4007</c:v>
                </c:pt>
                <c:pt idx="1121">
                  <c:v>140.3407</c:v>
                </c:pt>
                <c:pt idx="1122">
                  <c:v>136.76069999999999</c:v>
                </c:pt>
                <c:pt idx="1123">
                  <c:v>137.49930000000001</c:v>
                </c:pt>
                <c:pt idx="1124">
                  <c:v>137.14859999999999</c:v>
                </c:pt>
                <c:pt idx="1125">
                  <c:v>137.19</c:v>
                </c:pt>
                <c:pt idx="1126">
                  <c:v>138.505</c:v>
                </c:pt>
                <c:pt idx="1127">
                  <c:v>138.1857</c:v>
                </c:pt>
                <c:pt idx="1128">
                  <c:v>135.8493</c:v>
                </c:pt>
                <c:pt idx="1129">
                  <c:v>134.97569999999999</c:v>
                </c:pt>
                <c:pt idx="1130">
                  <c:v>134.13359999999992</c:v>
                </c:pt>
                <c:pt idx="1131">
                  <c:v>133.2679</c:v>
                </c:pt>
                <c:pt idx="1132">
                  <c:v>132.60640000000001</c:v>
                </c:pt>
                <c:pt idx="1133">
                  <c:v>136.7586</c:v>
                </c:pt>
                <c:pt idx="1134">
                  <c:v>138.62140000000051</c:v>
                </c:pt>
                <c:pt idx="1135">
                  <c:v>141.86430000000001</c:v>
                </c:pt>
                <c:pt idx="1136">
                  <c:v>139.90140000000051</c:v>
                </c:pt>
                <c:pt idx="1137">
                  <c:v>139.75210000000001</c:v>
                </c:pt>
                <c:pt idx="1138">
                  <c:v>141.50290000000001</c:v>
                </c:pt>
                <c:pt idx="1139">
                  <c:v>140.13359999999992</c:v>
                </c:pt>
                <c:pt idx="1140">
                  <c:v>140.58930000000001</c:v>
                </c:pt>
                <c:pt idx="1141">
                  <c:v>138.97640000000001</c:v>
                </c:pt>
                <c:pt idx="1142">
                  <c:v>142.04</c:v>
                </c:pt>
                <c:pt idx="1143">
                  <c:v>141.5128</c:v>
                </c:pt>
                <c:pt idx="1144">
                  <c:v>142.80500000000001</c:v>
                </c:pt>
                <c:pt idx="1145">
                  <c:v>148.8193</c:v>
                </c:pt>
                <c:pt idx="1146">
                  <c:v>150.24499999999998</c:v>
                </c:pt>
                <c:pt idx="1147">
                  <c:v>152.62280000000001</c:v>
                </c:pt>
                <c:pt idx="1148">
                  <c:v>150.6421</c:v>
                </c:pt>
                <c:pt idx="1149">
                  <c:v>150.10569999999998</c:v>
                </c:pt>
                <c:pt idx="1150">
                  <c:v>150.1857</c:v>
                </c:pt>
                <c:pt idx="1151">
                  <c:v>150.95860000000027</c:v>
                </c:pt>
                <c:pt idx="1152">
                  <c:v>150.72359999999998</c:v>
                </c:pt>
                <c:pt idx="1153">
                  <c:v>155.0393</c:v>
                </c:pt>
                <c:pt idx="1154">
                  <c:v>154.03569999999999</c:v>
                </c:pt>
                <c:pt idx="1155">
                  <c:v>153.66499999999999</c:v>
                </c:pt>
                <c:pt idx="1156">
                  <c:v>152.42930000000001</c:v>
                </c:pt>
                <c:pt idx="1157">
                  <c:v>156.6671</c:v>
                </c:pt>
                <c:pt idx="1158">
                  <c:v>159.7593</c:v>
                </c:pt>
                <c:pt idx="1159">
                  <c:v>162.63640000000001</c:v>
                </c:pt>
                <c:pt idx="1160">
                  <c:v>165.46780000000001</c:v>
                </c:pt>
                <c:pt idx="1161">
                  <c:v>157.83430000000001</c:v>
                </c:pt>
                <c:pt idx="1162">
                  <c:v>165.47290000000001</c:v>
                </c:pt>
                <c:pt idx="1163">
                  <c:v>166.38930000000047</c:v>
                </c:pt>
                <c:pt idx="1164">
                  <c:v>160.48860000000047</c:v>
                </c:pt>
                <c:pt idx="1165">
                  <c:v>160.7328</c:v>
                </c:pt>
                <c:pt idx="1166">
                  <c:v>155.35000000000051</c:v>
                </c:pt>
                <c:pt idx="1167">
                  <c:v>154.61359999999948</c:v>
                </c:pt>
                <c:pt idx="1168">
                  <c:v>162.42860000000007</c:v>
                </c:pt>
                <c:pt idx="1169">
                  <c:v>165.0693</c:v>
                </c:pt>
                <c:pt idx="1170">
                  <c:v>168.69569999999999</c:v>
                </c:pt>
                <c:pt idx="1171">
                  <c:v>164.48070000000001</c:v>
                </c:pt>
                <c:pt idx="1172">
                  <c:v>159.4178</c:v>
                </c:pt>
                <c:pt idx="1173">
                  <c:v>152.46710000000004</c:v>
                </c:pt>
                <c:pt idx="1174">
                  <c:v>149.28</c:v>
                </c:pt>
                <c:pt idx="1175">
                  <c:v>150.22710000000001</c:v>
                </c:pt>
                <c:pt idx="1176">
                  <c:v>152.47290000000001</c:v>
                </c:pt>
                <c:pt idx="1177">
                  <c:v>156.82210000000066</c:v>
                </c:pt>
                <c:pt idx="1178">
                  <c:v>156.29</c:v>
                </c:pt>
                <c:pt idx="1179">
                  <c:v>157.37790000000001</c:v>
                </c:pt>
                <c:pt idx="1180">
                  <c:v>166.82640000000069</c:v>
                </c:pt>
                <c:pt idx="1181">
                  <c:v>167.5871000000005</c:v>
                </c:pt>
                <c:pt idx="1182">
                  <c:v>165.14499999999998</c:v>
                </c:pt>
                <c:pt idx="1183">
                  <c:v>162.93430000000001</c:v>
                </c:pt>
                <c:pt idx="1184">
                  <c:v>168.57</c:v>
                </c:pt>
                <c:pt idx="1185">
                  <c:v>174.65790000000001</c:v>
                </c:pt>
                <c:pt idx="1186">
                  <c:v>170.79859999999999</c:v>
                </c:pt>
                <c:pt idx="1187">
                  <c:v>160.98140000000069</c:v>
                </c:pt>
                <c:pt idx="1188">
                  <c:v>154.73929999999999</c:v>
                </c:pt>
                <c:pt idx="1189">
                  <c:v>151.38500000000047</c:v>
                </c:pt>
                <c:pt idx="1190">
                  <c:v>156.6164</c:v>
                </c:pt>
                <c:pt idx="1191">
                  <c:v>156.1343</c:v>
                </c:pt>
                <c:pt idx="1192">
                  <c:v>158.98710000000051</c:v>
                </c:pt>
                <c:pt idx="1193">
                  <c:v>159.05430000000001</c:v>
                </c:pt>
                <c:pt idx="1194">
                  <c:v>161.85140000000069</c:v>
                </c:pt>
                <c:pt idx="1195">
                  <c:v>162.4478</c:v>
                </c:pt>
                <c:pt idx="1196">
                  <c:v>171.94929999999999</c:v>
                </c:pt>
                <c:pt idx="1197">
                  <c:v>174.24569999999972</c:v>
                </c:pt>
                <c:pt idx="1198">
                  <c:v>180.51359999999949</c:v>
                </c:pt>
                <c:pt idx="1199">
                  <c:v>187.81790000000001</c:v>
                </c:pt>
                <c:pt idx="1200">
                  <c:v>196.50640000000001</c:v>
                </c:pt>
                <c:pt idx="1201">
                  <c:v>208.2843</c:v>
                </c:pt>
                <c:pt idx="1202">
                  <c:v>218.36710000000051</c:v>
                </c:pt>
                <c:pt idx="1203">
                  <c:v>224.25710000000001</c:v>
                </c:pt>
                <c:pt idx="1204">
                  <c:v>215.62140000000051</c:v>
                </c:pt>
                <c:pt idx="1205">
                  <c:v>206.45640000000054</c:v>
                </c:pt>
                <c:pt idx="1206">
                  <c:v>209.38290000000066</c:v>
                </c:pt>
                <c:pt idx="1207">
                  <c:v>199.64569999999998</c:v>
                </c:pt>
                <c:pt idx="1208">
                  <c:v>214.57069999999999</c:v>
                </c:pt>
                <c:pt idx="1209">
                  <c:v>221.42000000000004</c:v>
                </c:pt>
                <c:pt idx="1210">
                  <c:v>226.02930000000001</c:v>
                </c:pt>
                <c:pt idx="1211">
                  <c:v>231.59790000000001</c:v>
                </c:pt>
                <c:pt idx="1212">
                  <c:v>232.81640000000004</c:v>
                </c:pt>
                <c:pt idx="1213">
                  <c:v>227.97569999999999</c:v>
                </c:pt>
                <c:pt idx="1214">
                  <c:v>232.72640000000001</c:v>
                </c:pt>
                <c:pt idx="1215">
                  <c:v>230.97140000000007</c:v>
                </c:pt>
                <c:pt idx="1216">
                  <c:v>224.48640000000057</c:v>
                </c:pt>
                <c:pt idx="1217">
                  <c:v>213.99640000000051</c:v>
                </c:pt>
                <c:pt idx="1218">
                  <c:v>209.02430000000001</c:v>
                </c:pt>
                <c:pt idx="1219">
                  <c:v>216.19929999999999</c:v>
                </c:pt>
                <c:pt idx="1220">
                  <c:v>234.61709999999999</c:v>
                </c:pt>
                <c:pt idx="1221">
                  <c:v>236.12860000000001</c:v>
                </c:pt>
                <c:pt idx="1222">
                  <c:v>229.52359999999999</c:v>
                </c:pt>
                <c:pt idx="1223">
                  <c:v>229.6507</c:v>
                </c:pt>
                <c:pt idx="1224">
                  <c:v>250.08860000000001</c:v>
                </c:pt>
                <c:pt idx="1225">
                  <c:v>269.11130000000003</c:v>
                </c:pt>
                <c:pt idx="1226">
                  <c:v>271.31709999999993</c:v>
                </c:pt>
                <c:pt idx="1227">
                  <c:v>265.6277</c:v>
                </c:pt>
                <c:pt idx="1228">
                  <c:v>246.5728</c:v>
                </c:pt>
                <c:pt idx="1229">
                  <c:v>238.44569999999999</c:v>
                </c:pt>
                <c:pt idx="1230">
                  <c:v>255.33</c:v>
                </c:pt>
                <c:pt idx="1231">
                  <c:v>258.03980000000001</c:v>
                </c:pt>
                <c:pt idx="1232">
                  <c:v>256.97919999999868</c:v>
                </c:pt>
                <c:pt idx="1233">
                  <c:v>272.58280000000002</c:v>
                </c:pt>
                <c:pt idx="1234">
                  <c:v>267.9633999999985</c:v>
                </c:pt>
                <c:pt idx="1235">
                  <c:v>262.10419999999999</c:v>
                </c:pt>
                <c:pt idx="1236">
                  <c:v>252.00569999999999</c:v>
                </c:pt>
                <c:pt idx="1237">
                  <c:v>253.2286</c:v>
                </c:pt>
                <c:pt idx="1238">
                  <c:v>246.60999999999999</c:v>
                </c:pt>
                <c:pt idx="1239">
                  <c:v>258.23119999999807</c:v>
                </c:pt>
                <c:pt idx="1240">
                  <c:v>270.54910000000001</c:v>
                </c:pt>
                <c:pt idx="1241">
                  <c:v>285.95629999999886</c:v>
                </c:pt>
                <c:pt idx="1242">
                  <c:v>273.69920000000002</c:v>
                </c:pt>
                <c:pt idx="1243">
                  <c:v>258.99489999999969</c:v>
                </c:pt>
                <c:pt idx="1244">
                  <c:v>257.88549999999969</c:v>
                </c:pt>
                <c:pt idx="1245">
                  <c:v>246.66359999999995</c:v>
                </c:pt>
                <c:pt idx="1246">
                  <c:v>244.95210000000054</c:v>
                </c:pt>
                <c:pt idx="1247">
                  <c:v>243.2371</c:v>
                </c:pt>
                <c:pt idx="1248">
                  <c:v>243.1207</c:v>
                </c:pt>
                <c:pt idx="1249">
                  <c:v>245.20499999999998</c:v>
                </c:pt>
                <c:pt idx="1250">
                  <c:v>241.7321</c:v>
                </c:pt>
                <c:pt idx="1251">
                  <c:v>249.1378</c:v>
                </c:pt>
                <c:pt idx="1252">
                  <c:v>243.69290000000001</c:v>
                </c:pt>
                <c:pt idx="1253">
                  <c:v>247.9093</c:v>
                </c:pt>
                <c:pt idx="1254">
                  <c:v>241.68710000000004</c:v>
                </c:pt>
                <c:pt idx="1255">
                  <c:v>239.5907</c:v>
                </c:pt>
                <c:pt idx="1256">
                  <c:v>240.18790000000001</c:v>
                </c:pt>
                <c:pt idx="1257">
                  <c:v>238.84569999999999</c:v>
                </c:pt>
                <c:pt idx="1258">
                  <c:v>215.1807</c:v>
                </c:pt>
                <c:pt idx="1259">
                  <c:v>204.72569999999999</c:v>
                </c:pt>
                <c:pt idx="1260">
                  <c:v>214.92710000000051</c:v>
                </c:pt>
                <c:pt idx="1261">
                  <c:v>236.77499999999998</c:v>
                </c:pt>
                <c:pt idx="1262">
                  <c:v>233.45430000000007</c:v>
                </c:pt>
                <c:pt idx="1263">
                  <c:v>229.32930000000007</c:v>
                </c:pt>
                <c:pt idx="1264">
                  <c:v>232.125</c:v>
                </c:pt>
                <c:pt idx="1265">
                  <c:v>236.18790000000001</c:v>
                </c:pt>
                <c:pt idx="1266">
                  <c:v>235.04569999999998</c:v>
                </c:pt>
                <c:pt idx="1267">
                  <c:v>242.58</c:v>
                </c:pt>
                <c:pt idx="1268">
                  <c:v>247.56640000000004</c:v>
                </c:pt>
                <c:pt idx="1269">
                  <c:v>238.82860000000051</c:v>
                </c:pt>
                <c:pt idx="1270">
                  <c:v>240.81</c:v>
                </c:pt>
                <c:pt idx="1271">
                  <c:v>252.2371</c:v>
                </c:pt>
              </c:numCache>
            </c:numRef>
          </c:val>
        </c:ser>
        <c:marker val="1"/>
        <c:axId val="84427904"/>
        <c:axId val="74374528"/>
      </c:lineChart>
      <c:dateAx>
        <c:axId val="74371456"/>
        <c:scaling>
          <c:orientation val="minMax"/>
          <c:max val="40908"/>
        </c:scaling>
        <c:axPos val="b"/>
        <c:numFmt formatCode="yyyy" sourceLinked="0"/>
        <c:tickLblPos val="nextTo"/>
        <c:crossAx val="74372992"/>
        <c:crosses val="autoZero"/>
        <c:auto val="1"/>
        <c:lblOffset val="100"/>
        <c:majorUnit val="1"/>
        <c:majorTimeUnit val="years"/>
      </c:dateAx>
      <c:valAx>
        <c:axId val="74372992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1"/>
        <c:tickLblPos val="nextTo"/>
        <c:crossAx val="74371456"/>
        <c:crosses val="autoZero"/>
        <c:crossBetween val="between"/>
      </c:valAx>
      <c:valAx>
        <c:axId val="74374528"/>
        <c:scaling>
          <c:orientation val="minMax"/>
          <c:max val="700"/>
        </c:scaling>
        <c:axPos val="r"/>
        <c:numFmt formatCode="General" sourceLinked="1"/>
        <c:tickLblPos val="nextTo"/>
        <c:crossAx val="84427904"/>
        <c:crosses val="max"/>
        <c:crossBetween val="between"/>
      </c:valAx>
      <c:dateAx>
        <c:axId val="84427904"/>
        <c:scaling>
          <c:orientation val="minMax"/>
        </c:scaling>
        <c:delete val="1"/>
        <c:axPos val="b"/>
        <c:numFmt formatCode="dd\-mmm\-yy" sourceLinked="1"/>
        <c:tickLblPos val="none"/>
        <c:crossAx val="74374528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8.7374595918684544E-2"/>
          <c:y val="7.9438873111320973E-2"/>
          <c:w val="0.24819815058305331"/>
          <c:h val="0.20658481921497837"/>
        </c:manualLayout>
      </c:layout>
      <c:txPr>
        <a:bodyPr/>
        <a:lstStyle/>
        <a:p>
          <a:pPr>
            <a:defRPr sz="1400"/>
          </a:pPr>
          <a:endParaRPr lang="tr-TR"/>
        </a:p>
      </c:txPr>
    </c:legend>
    <c:plotVisOnly val="1"/>
  </c:chart>
  <c:spPr>
    <a:ln>
      <a:noFill/>
    </a:ln>
  </c:spPr>
  <c:txPr>
    <a:bodyPr/>
    <a:lstStyle/>
    <a:p>
      <a:pPr>
        <a:defRPr sz="1200" b="1"/>
      </a:pPr>
      <a:endParaRPr lang="tr-T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830E-039D-41C8-9CF1-600D34FB287A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0825-5FD0-4A3B-8EE5-DEAF48AEFF6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E2824-3D77-4133-A41C-49EFA4D8223B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>
              <a:latin typeface="Calibri" pitchFamily="34" charset="0"/>
              <a:ea typeface="ＭＳ Ｐ明朝" pitchFamily="18" charset="-128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A383E-3C2A-472C-8918-B84FAAAE37A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344AF-6C72-41AD-8D70-EBD1CB86EC67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F9D8A-38D4-4441-BA45-ADA2D2D0FFEE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25ECE-44BA-44F9-A386-ABD32D025E8D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39BEC-0425-4BE1-8565-45C03721F4FF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0EA31-BA1F-467B-A6B6-906150D6D4F8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dirty="0" smtClean="0">
                <a:latin typeface="Helvetica 65 Medium"/>
                <a:cs typeface="Arial" pitchFamily="34" charset="0"/>
              </a:rPr>
              <a:t>Münferit devam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ADF54-C48E-47AA-800E-72108A666EA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58EC6-9314-42BC-A270-F5C949F0B2F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Helvetica 65 Medium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>
              <a:latin typeface="Calibri" pitchFamily="34" charset="0"/>
              <a:ea typeface="ＭＳ Ｐ明朝" pitchFamily="18" charset="-128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A383E-3C2A-472C-8918-B84FAAAE37A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0" y="285750"/>
            <a:ext cx="892968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 userDrawn="1"/>
        </p:nvCxnSpPr>
        <p:spPr>
          <a:xfrm rot="16200000">
            <a:off x="8358188" y="6286500"/>
            <a:ext cx="85725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500813"/>
            <a:ext cx="20161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 userDrawn="1"/>
        </p:nvCxnSpPr>
        <p:spPr>
          <a:xfrm>
            <a:off x="6215063" y="6357938"/>
            <a:ext cx="278606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 userDrawn="1"/>
        </p:nvSpPr>
        <p:spPr>
          <a:xfrm>
            <a:off x="8501063" y="6357938"/>
            <a:ext cx="285750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6200000" flipH="1" flipV="1">
            <a:off x="8762206" y="6239670"/>
            <a:ext cx="142875" cy="93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rot="16200000">
            <a:off x="-71437" y="571500"/>
            <a:ext cx="85725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42875" y="6357938"/>
            <a:ext cx="8858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OECD Council Working Party on Shipbuilding (WP6)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Paris, 24-25 November 2011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15370" cy="567477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rgbClr val="00184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ADFE-E417-444D-A3F9-CD9A291E752F}" type="datetime1">
              <a:rPr lang="ja-JP" altLang="en-US"/>
              <a:pPr>
                <a:defRPr/>
              </a:pPr>
              <a:t>2011/12/4</a:t>
            </a:fld>
            <a:endParaRPr lang="ja-JP" altLang="en-US" dirty="0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429500" y="6357938"/>
            <a:ext cx="1400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23976B7-FCC5-43C4-A905-A554A0B46A9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A014-499C-4299-94E1-673E084C43AC}" type="datetimeFigureOut">
              <a:rPr lang="tr-TR" smtClean="0"/>
              <a:pPr/>
              <a:t>04.12.2011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B22D-A966-46C6-B046-B786E623783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arikaturdunyasi.com/modules/extgallery/public-photo.php?photoId=1561#photoNa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Gemi İnşa Sanayine Yönelik Beklentiler ve Öneriler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Oral Erdoğan</a:t>
            </a:r>
          </a:p>
          <a:p>
            <a:endParaRPr lang="tr-TR" sz="2000" dirty="0" smtClean="0"/>
          </a:p>
          <a:p>
            <a:pPr>
              <a:spcBef>
                <a:spcPts val="0"/>
              </a:spcBef>
            </a:pPr>
            <a:r>
              <a:rPr lang="tr-TR" sz="1600" dirty="0" smtClean="0"/>
              <a:t>İstanbul Bilgi Üniversitesi Öğretim Üyesi </a:t>
            </a:r>
          </a:p>
          <a:p>
            <a:pPr>
              <a:spcBef>
                <a:spcPts val="0"/>
              </a:spcBef>
            </a:pPr>
            <a:r>
              <a:rPr lang="tr-TR" sz="1600" dirty="0" smtClean="0"/>
              <a:t>&amp;</a:t>
            </a:r>
          </a:p>
          <a:p>
            <a:pPr>
              <a:spcBef>
                <a:spcPts val="0"/>
              </a:spcBef>
            </a:pPr>
            <a:r>
              <a:rPr lang="tr-TR" sz="1600" dirty="0" smtClean="0"/>
              <a:t> TC Ulaştırma, Denizcilik ve Haberleşme Bakanlığı Danışmanı</a:t>
            </a:r>
            <a:endParaRPr lang="tr-TR" sz="1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115616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Gemi Mühendisliği Haftası : Gemi </a:t>
            </a:r>
            <a:r>
              <a:rPr lang="tr-TR" dirty="0" err="1" smtClean="0"/>
              <a:t>Sanayiinde</a:t>
            </a:r>
            <a:r>
              <a:rPr lang="tr-TR" dirty="0" smtClean="0"/>
              <a:t> Ekonomik Kriz ve Çıkış Önerileri  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16" t="1481" r="617" b="3829"/>
          <a:stretch>
            <a:fillRect/>
          </a:stretch>
        </p:blipFill>
        <p:spPr bwMode="auto">
          <a:xfrm>
            <a:off x="348197" y="1071546"/>
            <a:ext cx="84386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スライド番号プレースホルダ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56BD4-822B-4FD8-A341-ED2BE002EBD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dirty="0" smtClean="0"/>
          </a:p>
        </p:txBody>
      </p:sp>
      <p:sp>
        <p:nvSpPr>
          <p:cNvPr id="7171" name="タイトル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6929437" cy="566738"/>
          </a:xfrm>
        </p:spPr>
        <p:txBody>
          <a:bodyPr/>
          <a:lstStyle/>
          <a:p>
            <a:pPr eaLnBrk="1" hangingPunct="1"/>
            <a:r>
              <a:rPr lang="tr-TR" altLang="ja-JP" dirty="0" smtClean="0">
                <a:effectLst>
                  <a:reflection blurRad="6350" stA="55000" endA="300" endPos="45500" dir="5400000" sy="-100000" algn="bl" rotWithShape="0"/>
                </a:effectLst>
              </a:rPr>
              <a:t>Deniz Taşımacılık Tahminleri </a:t>
            </a:r>
            <a:r>
              <a:rPr lang="en-US" altLang="ja-JP" dirty="0" smtClean="0">
                <a:effectLst>
                  <a:reflection blurRad="6350" stA="55000" endA="300" endPos="45500" dir="5400000" sy="-100000" algn="bl" rotWithShape="0"/>
                </a:effectLst>
              </a:rPr>
              <a:t>(SAJ2011)</a:t>
            </a:r>
            <a:endParaRPr lang="ja-JP" altLang="en-US" dirty="0" smtClean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6030" y="1000108"/>
            <a:ext cx="2500330" cy="214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en-US" altLang="ja-JP" sz="1600" b="1" dirty="0" smtClean="0"/>
              <a:t>Seaborne Trade</a:t>
            </a:r>
          </a:p>
          <a:p>
            <a:pPr algn="ctr">
              <a:lnSpc>
                <a:spcPts val="1600"/>
              </a:lnSpc>
            </a:pPr>
            <a:r>
              <a:rPr kumimoji="1" lang="en-US" altLang="ja-JP" sz="1200" dirty="0" smtClean="0"/>
              <a:t>(2009-2030 per annum)</a:t>
            </a:r>
          </a:p>
          <a:p>
            <a:pPr algn="ctr">
              <a:lnSpc>
                <a:spcPts val="1000"/>
              </a:lnSpc>
            </a:pPr>
            <a:endParaRPr kumimoji="1" lang="en-US" altLang="ja-JP" sz="1000" dirty="0" smtClean="0"/>
          </a:p>
          <a:p>
            <a:pPr>
              <a:lnSpc>
                <a:spcPts val="1600"/>
              </a:lnSpc>
            </a:pPr>
            <a:r>
              <a:rPr lang="en-US" altLang="ja-JP" sz="1600" dirty="0" smtClean="0"/>
              <a:t>  Crude + Product	1.4%</a:t>
            </a:r>
          </a:p>
          <a:p>
            <a:pPr>
              <a:lnSpc>
                <a:spcPts val="1600"/>
              </a:lnSpc>
            </a:pPr>
            <a:r>
              <a:rPr kumimoji="1" lang="en-US" altLang="ja-JP" sz="1600" dirty="0" smtClean="0"/>
              <a:t>  Iron Ore		2.5%</a:t>
            </a:r>
          </a:p>
          <a:p>
            <a:pPr>
              <a:lnSpc>
                <a:spcPts val="1600"/>
              </a:lnSpc>
            </a:pPr>
            <a:r>
              <a:rPr lang="en-US" altLang="ja-JP" sz="1600" dirty="0" smtClean="0"/>
              <a:t>  Coal		2.3%</a:t>
            </a:r>
          </a:p>
          <a:p>
            <a:pPr>
              <a:lnSpc>
                <a:spcPts val="1600"/>
              </a:lnSpc>
            </a:pPr>
            <a:r>
              <a:rPr lang="en-US" altLang="ja-JP" sz="1600" dirty="0" smtClean="0"/>
              <a:t>  Minor Bulk	3.5%</a:t>
            </a:r>
          </a:p>
          <a:p>
            <a:pPr>
              <a:lnSpc>
                <a:spcPts val="1600"/>
              </a:lnSpc>
            </a:pPr>
            <a:r>
              <a:rPr kumimoji="1" lang="en-US" altLang="ja-JP" sz="1600" dirty="0" smtClean="0"/>
              <a:t>  Other Dry		4.9%</a:t>
            </a:r>
          </a:p>
          <a:p>
            <a:pPr>
              <a:lnSpc>
                <a:spcPts val="1600"/>
              </a:lnSpc>
            </a:pPr>
            <a:r>
              <a:rPr lang="en-US" altLang="ja-JP" sz="1600" u="sng" dirty="0" smtClean="0"/>
              <a:t>  Gas (LNG + LPG etc)	3.8%</a:t>
            </a:r>
          </a:p>
          <a:p>
            <a:pPr>
              <a:lnSpc>
                <a:spcPts val="1600"/>
              </a:lnSpc>
            </a:pPr>
            <a:r>
              <a:rPr lang="en-US" altLang="ja-JP" sz="1600" dirty="0" smtClean="0"/>
              <a:t>  Total (SAJ2011)	3.0%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7350" y="1340768"/>
          <a:ext cx="8545513" cy="4104456"/>
        </p:xfrm>
        <a:graphic>
          <a:graphicData uri="http://schemas.openxmlformats.org/presentationml/2006/ole">
            <p:oleObj spid="_x0000_s1026" name="Document" r:id="rId3" imgW="6280450" imgH="3101220" progId="Word.Document.12">
              <p:embed/>
            </p:oleObj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755576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OECD Genel Sekreterlik, 25 Kasım 2011.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27584" y="4766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Global Tersane Kapasiteleri ve Teslimleri</a:t>
            </a:r>
            <a:endParaRPr lang="tr-T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0825" y="908050"/>
          <a:ext cx="8893175" cy="4608513"/>
        </p:xfrm>
        <a:graphic>
          <a:graphicData uri="http://schemas.openxmlformats.org/presentationml/2006/ole">
            <p:oleObj spid="_x0000_s3074" name="Document" r:id="rId3" imgW="6013439" imgH="2713863" progId="Word.Document.12">
              <p:embed/>
            </p:oleObj>
          </a:graphicData>
        </a:graphic>
      </p:graphicFrame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71550" y="333375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dirty="0" smtClean="0"/>
              <a:t>Çin’in Mevcut siparişlerinde Durum </a:t>
            </a:r>
            <a:r>
              <a:rPr lang="en-GB" dirty="0" smtClean="0"/>
              <a:t>– Mar</a:t>
            </a:r>
            <a:r>
              <a:rPr lang="tr-TR" dirty="0" smtClean="0"/>
              <a:t>t </a:t>
            </a:r>
            <a:r>
              <a:rPr lang="en-GB" dirty="0" smtClean="0"/>
              <a:t>2011</a:t>
            </a:r>
            <a:endParaRPr lang="en-US" dirty="0"/>
          </a:p>
        </p:txBody>
      </p:sp>
      <p:sp>
        <p:nvSpPr>
          <p:cNvPr id="4" name="3 Metin kutusu"/>
          <p:cNvSpPr txBox="1"/>
          <p:nvPr/>
        </p:nvSpPr>
        <p:spPr>
          <a:xfrm>
            <a:off x="899592" y="53012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OECD.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2" descr="sub_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786454"/>
            <a:ext cx="1744663" cy="828675"/>
          </a:xfrm>
          <a:prstGeom prst="rect">
            <a:avLst/>
          </a:prstGeom>
          <a:noFill/>
        </p:spPr>
      </p:pic>
      <p:sp>
        <p:nvSpPr>
          <p:cNvPr id="10" name="Rectangle 1028"/>
          <p:cNvSpPr>
            <a:spLocks noChangeArrowheads="1"/>
          </p:cNvSpPr>
          <p:nvPr/>
        </p:nvSpPr>
        <p:spPr bwMode="auto">
          <a:xfrm>
            <a:off x="304800" y="228600"/>
            <a:ext cx="85876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Sektörde ve Ülkelerde Gerileme</a:t>
            </a:r>
            <a:endParaRPr lang="en-US" altLang="ko-K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5536" y="6425952"/>
            <a:ext cx="64807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/>
              <a:t>Source : Clarkson</a:t>
            </a:r>
            <a:endParaRPr lang="ko-KR" altLang="en-US" sz="1400" b="1" dirty="0"/>
          </a:p>
        </p:txBody>
      </p:sp>
      <p:sp>
        <p:nvSpPr>
          <p:cNvPr id="11" name="아래쪽 화살표 10"/>
          <p:cNvSpPr/>
          <p:nvPr/>
        </p:nvSpPr>
        <p:spPr>
          <a:xfrm>
            <a:off x="8172400" y="1772816"/>
            <a:ext cx="288032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 화살표 12"/>
          <p:cNvSpPr/>
          <p:nvPr/>
        </p:nvSpPr>
        <p:spPr>
          <a:xfrm>
            <a:off x="8532440" y="2132856"/>
            <a:ext cx="288032" cy="2160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59046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아래쪽 화살표 20"/>
          <p:cNvSpPr/>
          <p:nvPr/>
        </p:nvSpPr>
        <p:spPr>
          <a:xfrm>
            <a:off x="8244408" y="1772816"/>
            <a:ext cx="216024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위쪽 화살표 21"/>
          <p:cNvSpPr/>
          <p:nvPr/>
        </p:nvSpPr>
        <p:spPr>
          <a:xfrm>
            <a:off x="8604448" y="2132856"/>
            <a:ext cx="216024" cy="2160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6516216" y="1268760"/>
            <a:ext cx="2520280" cy="1656184"/>
          </a:xfrm>
          <a:prstGeom prst="wedgeRoundRectCallout">
            <a:avLst>
              <a:gd name="adj1" fmla="val -52043"/>
              <a:gd name="adj2" fmla="val 6843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623720" y="1412776"/>
            <a:ext cx="2520280" cy="1351268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/>
                <a:ea typeface="바탕체"/>
                <a:cs typeface="Arial" pitchFamily="34" charset="0"/>
              </a:rPr>
              <a:t>▶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Market Share by          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   Sector 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(2011.1~9)</a:t>
            </a:r>
          </a:p>
          <a:p>
            <a:pPr>
              <a:lnSpc>
                <a:spcPts val="19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- BC 22%, TK 7%  </a:t>
            </a:r>
          </a:p>
          <a:p>
            <a:pPr>
              <a:lnSpc>
                <a:spcPts val="19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- </a:t>
            </a:r>
            <a:r>
              <a:rPr lang="en-US" altLang="ko-KR" sz="16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CONT 35%, LNG 15%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  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588224" y="3861048"/>
            <a:ext cx="2448272" cy="2304256"/>
          </a:xfrm>
          <a:prstGeom prst="wedgeRoundRectCallout">
            <a:avLst>
              <a:gd name="adj1" fmla="val -63615"/>
              <a:gd name="adj2" fmla="val -1943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6623720" y="4077072"/>
            <a:ext cx="2520280" cy="2307941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/>
                <a:ea typeface="바탕체"/>
                <a:cs typeface="Arial" pitchFamily="34" charset="0"/>
              </a:rPr>
              <a:t>▶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Market Share by 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   Country 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(2011.1~9)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- Korea 51%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- China  31%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- Europe 6% 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- Japan 5%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  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5904656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아래쪽 화살표 19"/>
          <p:cNvSpPr/>
          <p:nvPr/>
        </p:nvSpPr>
        <p:spPr>
          <a:xfrm>
            <a:off x="8388424" y="2132856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쪽 화살표 24"/>
          <p:cNvSpPr/>
          <p:nvPr/>
        </p:nvSpPr>
        <p:spPr>
          <a:xfrm>
            <a:off x="8820472" y="2492896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KOSHIPA’nın</a:t>
            </a:r>
            <a:r>
              <a:rPr lang="tr-TR" dirty="0" smtClean="0"/>
              <a:t> Beklentileri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2"/>
          </a:xfrm>
        </p:spPr>
        <p:txBody>
          <a:bodyPr>
            <a:noAutofit/>
          </a:bodyPr>
          <a:lstStyle/>
          <a:p>
            <a:pPr lvl="0" defTabSz="1066800">
              <a:spcBef>
                <a:spcPct val="0"/>
              </a:spcBef>
              <a:spcAft>
                <a:spcPct val="35000"/>
              </a:spcAft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ozitif</a:t>
            </a:r>
            <a:r>
              <a:rPr lang="tr-TR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Sektörler: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LNGC, Offshore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ko-KR" sz="14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sz="14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LNG fiyatlarında yeni rekorlar</a:t>
            </a:r>
            <a:endParaRPr lang="en-US" altLang="ko-KR" sz="1400" b="1" spc="-3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Japonyadaki</a:t>
            </a:r>
            <a:r>
              <a:rPr lang="tr-TR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deprem sonrası temiz enerji kaynaklarına yönelim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tr-TR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Hızla gelişen ülkelerin petrol ve gaza olan talebinde hızlı artış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C3300"/>
              </a:buClr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</a:t>
            </a:r>
            <a:r>
              <a:rPr lang="tr-TR" altLang="ko-K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</a:t>
            </a:r>
            <a:r>
              <a:rPr lang="tr-TR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projelerine olan talebin artmakta oluşu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tr-TR" sz="14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>
            <a:normAutofit fontScale="55000" lnSpcReduction="20000"/>
          </a:bodyPr>
          <a:lstStyle/>
          <a:p>
            <a:pPr lvl="0" defTabSz="10668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</a:t>
            </a:r>
            <a:r>
              <a:rPr lang="tr-TR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Sektörler: Tankerler ve “</a:t>
            </a:r>
            <a:r>
              <a:rPr lang="tr-TR" altLang="ko-K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Bulker”lar</a:t>
            </a:r>
            <a:endParaRPr lang="en-US" altLang="ko-K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Aşırı kapasite oluşumu 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tr-TR" altLang="ko-KR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Tankerlerde zayıf talep -  Düşük sipariş</a:t>
            </a:r>
            <a:endParaRPr lang="en-US" altLang="ko-KR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ko-KR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b="1" spc="-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Bulker’da</a:t>
            </a:r>
            <a:r>
              <a:rPr lang="tr-TR" altLang="ko-KR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güçlü talep ama mevcut yüksek sipariş kaydı</a:t>
            </a:r>
            <a:endParaRPr lang="tr-TR" dirty="0"/>
          </a:p>
        </p:txBody>
      </p:sp>
      <p:sp>
        <p:nvSpPr>
          <p:cNvPr id="7" name="5 İçerik Yer Tutucusu"/>
          <p:cNvSpPr txBox="1">
            <a:spLocks/>
          </p:cNvSpPr>
          <p:nvPr/>
        </p:nvSpPr>
        <p:spPr>
          <a:xfrm>
            <a:off x="323528" y="4005064"/>
            <a:ext cx="828092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10668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Konteyner</a:t>
            </a:r>
            <a:r>
              <a:rPr kumimoji="0" lang="tr-TR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Gemileri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ts val="3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Belirsiz global ekonomi ve yüksek sipariş kaydı nedeniyle yeni inşa  talebinde </a:t>
            </a:r>
            <a:r>
              <a:rPr kumimoji="0" lang="tr-TR" altLang="ko-K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lang="tr-TR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kumimoji="0" lang="tr-TR" altLang="ko-K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ıflık</a:t>
            </a:r>
            <a:r>
              <a:rPr kumimoji="0" lang="tr-TR" altLang="ko-K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Yaşlı tonajda sökümün artması ve filonun</a:t>
            </a:r>
            <a:r>
              <a:rPr kumimoji="0" lang="tr-TR" altLang="ko-K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atıl beklemesi</a:t>
            </a:r>
            <a:endParaRPr kumimoji="0" lang="tr-TR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ko-KR" sz="2800" b="1" i="0" u="none" strike="noStrike" kern="1200" cap="none" spc="-5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2" descr="sub_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304800" y="228600"/>
            <a:ext cx="8227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Gemi İnşa Kapasitesi Tahminleri 1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395536" y="5805264"/>
            <a:ext cx="6552728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7092280" y="3284984"/>
            <a:ext cx="1584176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971600" y="5661248"/>
            <a:ext cx="705678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defTabSz="1066800">
              <a:lnSpc>
                <a:spcPts val="2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Estimated Shipbuilding Capacity in 2015 &gt; </a:t>
            </a:r>
          </a:p>
          <a:p>
            <a:pPr lvl="0" defTabSz="1066800">
              <a:lnSpc>
                <a:spcPts val="17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altLang="ko-KR" b="1" dirty="0" smtClean="0">
                <a:solidFill>
                  <a:srgbClr val="FF0000"/>
                </a:solidFill>
              </a:rPr>
              <a:t>SAJ(2008, 2011) 70m CGT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en-US" altLang="ko-KR" b="1" dirty="0" smtClean="0">
                <a:solidFill>
                  <a:srgbClr val="00B050"/>
                </a:solidFill>
              </a:rPr>
              <a:t>KOSHIPA(2007) 50mCGT</a:t>
            </a:r>
            <a:r>
              <a:rPr lang="en-US" altLang="ko-KR" sz="1500" b="1" dirty="0" smtClean="0">
                <a:solidFill>
                  <a:srgbClr val="00B050"/>
                </a:solidFill>
              </a:rPr>
              <a:t>(in 2012) </a:t>
            </a:r>
          </a:p>
          <a:p>
            <a:pPr lvl="0" defTabSz="1066800">
              <a:lnSpc>
                <a:spcPts val="17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b="1" dirty="0" smtClean="0">
                <a:solidFill>
                  <a:srgbClr val="0070C0"/>
                </a:solidFill>
              </a:rPr>
              <a:t>    </a:t>
            </a:r>
            <a:r>
              <a:rPr lang="en-US" altLang="ko-KR" b="1" dirty="0" smtClean="0">
                <a:solidFill>
                  <a:srgbClr val="7030A0"/>
                </a:solidFill>
              </a:rPr>
              <a:t>CESA(2009) 48.5m CGT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en-US" altLang="ko-KR" b="1" dirty="0" smtClean="0">
                <a:solidFill>
                  <a:srgbClr val="00B0F0"/>
                </a:solidFill>
              </a:rPr>
              <a:t>Clarkson(2011) 42.8m CGT</a:t>
            </a:r>
          </a:p>
          <a:p>
            <a:pPr lvl="0" defTabSz="1066800">
              <a:lnSpc>
                <a:spcPts val="2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8316416" y="2708920"/>
            <a:ext cx="37226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 smtClean="0">
                <a:solidFill>
                  <a:srgbClr val="00B0F0"/>
                </a:solidFill>
              </a:rPr>
              <a:t>●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cxnSp>
        <p:nvCxnSpPr>
          <p:cNvPr id="30" name="직선 화살표 연결선 29"/>
          <p:cNvCxnSpPr>
            <a:endCxn id="26" idx="1"/>
          </p:cNvCxnSpPr>
          <p:nvPr/>
        </p:nvCxnSpPr>
        <p:spPr>
          <a:xfrm>
            <a:off x="7020272" y="2492896"/>
            <a:ext cx="1296144" cy="396044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7092280" y="2996952"/>
            <a:ext cx="15841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7236296" y="2996952"/>
            <a:ext cx="1368152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dirty="0" smtClean="0">
                <a:solidFill>
                  <a:srgbClr val="00B0F0"/>
                </a:solidFill>
              </a:rPr>
              <a:t>Demand</a:t>
            </a:r>
          </a:p>
          <a:p>
            <a:r>
              <a:rPr lang="en-US" altLang="ko-KR" sz="1500" b="1" dirty="0" smtClean="0">
                <a:solidFill>
                  <a:srgbClr val="00B0F0"/>
                </a:solidFill>
              </a:rPr>
              <a:t>Forecast</a:t>
            </a:r>
          </a:p>
          <a:p>
            <a:r>
              <a:rPr lang="en-US" altLang="ko-KR" sz="1500" b="1" dirty="0" smtClean="0">
                <a:solidFill>
                  <a:srgbClr val="00B0F0"/>
                </a:solidFill>
              </a:rPr>
              <a:t>(Clarkson)</a:t>
            </a:r>
            <a:endParaRPr lang="ko-KR" altLang="en-US" sz="1500" b="1" dirty="0">
              <a:solidFill>
                <a:srgbClr val="00B0F0"/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7092280" y="2924944"/>
            <a:ext cx="1512168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/>
          <p:cNvSpPr txBox="1"/>
          <p:nvPr/>
        </p:nvSpPr>
        <p:spPr>
          <a:xfrm>
            <a:off x="8460432" y="2348880"/>
            <a:ext cx="30025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 smtClean="0">
                <a:solidFill>
                  <a:srgbClr val="0070C0"/>
                </a:solidFill>
              </a:rPr>
              <a:t>●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5"/>
            <a:ext cx="8352928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87624" y="1844824"/>
          <a:ext cx="6645275" cy="4235450"/>
        </p:xfrm>
        <a:graphic>
          <a:graphicData uri="http://schemas.openxmlformats.org/presentationml/2006/ole">
            <p:oleObj spid="_x0000_s4098" name="Worksheet" r:id="rId3" imgW="4981631" imgH="2724060" progId="Excel.Sheet.8">
              <p:embed/>
            </p:oleObj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9552" y="333375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/>
              <a:t>OECD’nin Teslim </a:t>
            </a:r>
            <a:r>
              <a:rPr lang="en-GB" sz="2800" b="1" dirty="0" smtClean="0"/>
              <a:t>– </a:t>
            </a:r>
            <a:r>
              <a:rPr lang="tr-TR" sz="2800" b="1" dirty="0" smtClean="0"/>
              <a:t>Sipariş</a:t>
            </a:r>
            <a:r>
              <a:rPr lang="en-GB" sz="2800" b="1" dirty="0" smtClean="0"/>
              <a:t> </a:t>
            </a:r>
            <a:r>
              <a:rPr lang="en-GB" sz="2800" b="1" dirty="0"/>
              <a:t>– </a:t>
            </a:r>
            <a:r>
              <a:rPr lang="tr-TR" sz="2800" b="1" dirty="0" err="1" smtClean="0"/>
              <a:t>Endikatif</a:t>
            </a:r>
            <a:r>
              <a:rPr lang="tr-TR" sz="2800" b="1" dirty="0" smtClean="0"/>
              <a:t> Kapasite Tahminleri</a:t>
            </a:r>
            <a:endParaRPr lang="en-US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755576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OECD Genel Sekreterlik, 25 Kasım 2011.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3160" b="2862"/>
          <a:stretch>
            <a:fillRect/>
          </a:stretch>
        </p:blipFill>
        <p:spPr bwMode="auto">
          <a:xfrm>
            <a:off x="214314" y="1714488"/>
            <a:ext cx="8715404" cy="45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スライド番号プレースホルダ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56BD4-822B-4FD8-A341-ED2BE002EBD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ja-JP" altLang="en-US" dirty="0" smtClean="0"/>
          </a:p>
        </p:txBody>
      </p:sp>
      <p:sp>
        <p:nvSpPr>
          <p:cNvPr id="7171" name="タイトル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6929437" cy="56673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ja-JP" dirty="0" err="1" smtClean="0">
                <a:effectLst>
                  <a:reflection blurRad="6350" stA="55000" endA="300" endPos="45500" dir="5400000" sy="-100000" algn="bl" rotWithShape="0"/>
                </a:effectLst>
              </a:rPr>
              <a:t>SAJ’ın</a:t>
            </a:r>
            <a:r>
              <a:rPr lang="tr-TR" altLang="ja-JP" dirty="0" smtClean="0">
                <a:effectLst>
                  <a:reflection blurRad="6350" stA="55000" endA="300" endPos="45500" dir="5400000" sy="-100000" algn="bl" rotWithShape="0"/>
                </a:effectLst>
              </a:rPr>
              <a:t> Yeni Gemi İnşa Gereksinimi Öngörüleri </a:t>
            </a:r>
            <a:r>
              <a:rPr lang="en-US" altLang="ja-JP" dirty="0" smtClean="0">
                <a:effectLst>
                  <a:reflection blurRad="6350" stA="55000" endA="300" endPos="45500" dir="5400000" sy="-100000" algn="bl" rotWithShape="0"/>
                </a:effectLst>
              </a:rPr>
              <a:t>(SAJ2011)</a:t>
            </a:r>
            <a:endParaRPr lang="ja-JP" altLang="en-US" dirty="0" smtClean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グループ化 22"/>
          <p:cNvGrpSpPr/>
          <p:nvPr/>
        </p:nvGrpSpPr>
        <p:grpSpPr>
          <a:xfrm>
            <a:off x="928662" y="1345156"/>
            <a:ext cx="3929090" cy="369332"/>
            <a:chOff x="928662" y="1345156"/>
            <a:chExt cx="3929090" cy="369332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928662" y="1712900"/>
              <a:ext cx="3929090" cy="158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739405" y="1345156"/>
              <a:ext cx="2306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Teslimler</a:t>
              </a:r>
              <a:r>
                <a:rPr kumimoji="1" lang="en-US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(1990-2010)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グループ化 21"/>
          <p:cNvGrpSpPr/>
          <p:nvPr/>
        </p:nvGrpSpPr>
        <p:grpSpPr>
          <a:xfrm>
            <a:off x="4572000" y="928670"/>
            <a:ext cx="4071966" cy="369332"/>
            <a:chOff x="4572000" y="928670"/>
            <a:chExt cx="4071966" cy="369332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4572000" y="1296414"/>
              <a:ext cx="4071966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4765421" y="928670"/>
              <a:ext cx="3663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altLang="ja-JP" b="1" i="1" dirty="0" smtClean="0">
                  <a:solidFill>
                    <a:schemeClr val="tx2"/>
                  </a:solidFill>
                </a:rPr>
                <a:t>Gereksinim Tahminleri </a:t>
              </a:r>
              <a:r>
                <a:rPr kumimoji="1" lang="en-US" altLang="ja-JP" b="1" i="1" dirty="0" smtClean="0">
                  <a:solidFill>
                    <a:schemeClr val="tx2"/>
                  </a:solidFill>
                </a:rPr>
                <a:t>(2009-2030)</a:t>
              </a:r>
              <a:endParaRPr kumimoji="1" lang="ja-JP" altLang="en-US" b="1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436096" y="1340768"/>
            <a:ext cx="2643206" cy="1514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tr-TR" altLang="ja-JP" sz="1600" b="1" dirty="0" smtClean="0"/>
              <a:t>Yeni İnşa Gereksinimleri </a:t>
            </a:r>
            <a:endParaRPr kumimoji="1" lang="en-US" altLang="ja-JP" sz="1600" b="1" dirty="0" smtClean="0"/>
          </a:p>
          <a:p>
            <a:pPr algn="ctr">
              <a:lnSpc>
                <a:spcPts val="1600"/>
              </a:lnSpc>
            </a:pPr>
            <a:r>
              <a:rPr kumimoji="1" lang="en-US" altLang="ja-JP" sz="1200" dirty="0" smtClean="0"/>
              <a:t>(2009-2030 </a:t>
            </a:r>
            <a:r>
              <a:rPr kumimoji="1" lang="tr-TR" altLang="ja-JP" sz="1200" dirty="0" smtClean="0"/>
              <a:t>yıllık</a:t>
            </a:r>
            <a:r>
              <a:rPr kumimoji="1" lang="en-US" altLang="ja-JP" sz="1200" dirty="0" smtClean="0"/>
              <a:t>)</a:t>
            </a:r>
          </a:p>
          <a:p>
            <a:pPr algn="ctr">
              <a:lnSpc>
                <a:spcPts val="1000"/>
              </a:lnSpc>
            </a:pPr>
            <a:endParaRPr kumimoji="1" lang="en-US" altLang="ja-JP" sz="1000" dirty="0" smtClean="0"/>
          </a:p>
          <a:p>
            <a:pPr>
              <a:lnSpc>
                <a:spcPts val="1600"/>
              </a:lnSpc>
            </a:pPr>
            <a:r>
              <a:rPr lang="en-US" altLang="ja-JP" sz="1600" dirty="0" smtClean="0"/>
              <a:t> 2009-2020:  33.1 million CGT </a:t>
            </a:r>
          </a:p>
          <a:p>
            <a:pPr>
              <a:lnSpc>
                <a:spcPts val="1600"/>
              </a:lnSpc>
            </a:pPr>
            <a:r>
              <a:rPr kumimoji="1" lang="en-US" altLang="ja-JP" sz="1600" dirty="0" smtClean="0"/>
              <a:t> 2020-2025:  33.2 million CGT </a:t>
            </a:r>
          </a:p>
          <a:p>
            <a:pPr>
              <a:lnSpc>
                <a:spcPts val="1600"/>
              </a:lnSpc>
            </a:pPr>
            <a:r>
              <a:rPr lang="en-US" altLang="ja-JP" sz="1600" u="sng" dirty="0" smtClean="0"/>
              <a:t> 2025-2030:  38.4 million CGT </a:t>
            </a:r>
          </a:p>
          <a:p>
            <a:pPr>
              <a:lnSpc>
                <a:spcPts val="1600"/>
              </a:lnSpc>
            </a:pPr>
            <a:r>
              <a:rPr kumimoji="1" lang="en-US" altLang="ja-JP" sz="1600" dirty="0" smtClean="0"/>
              <a:t> 2009-2030:  34.4 million CGT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Türkiye Gemi </a:t>
            </a:r>
            <a:r>
              <a:rPr lang="tr-TR" dirty="0" err="1"/>
              <a:t>S</a:t>
            </a:r>
            <a:r>
              <a:rPr lang="tr-TR" dirty="0" err="1" smtClean="0"/>
              <a:t>anayiinin</a:t>
            </a:r>
            <a:r>
              <a:rPr lang="tr-TR" dirty="0" smtClean="0"/>
              <a:t> 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075240" cy="47853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Global talep asgari düzeyde de olsa devam ediyor; 2-3 sene içinde daha da iyi olacak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Yeni makro ekonomik politikaya uygunluk; Devletin yeni bakışı: Denizcilik Bakanlığı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3.5 milyon DWT yıllık yeni inşa kapasitesi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Yüksek yerli girdi oranı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Know</a:t>
            </a:r>
            <a:r>
              <a:rPr lang="tr-TR" dirty="0" smtClean="0"/>
              <a:t>-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Global talebe uygun </a:t>
            </a:r>
            <a:r>
              <a:rPr lang="tr-TR" dirty="0" err="1" smtClean="0"/>
              <a:t>segmentte</a:t>
            </a:r>
            <a:r>
              <a:rPr lang="tr-TR" dirty="0" smtClean="0"/>
              <a:t> tecrübe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Tecrübelenmiş bankalar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Global piyasada söz sahibi siparişçi Türk armatörlerin bulunması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Türkiye Gemi </a:t>
            </a:r>
            <a:r>
              <a:rPr lang="tr-TR" dirty="0" err="1" smtClean="0"/>
              <a:t>Sanayiinin</a:t>
            </a:r>
            <a:r>
              <a:rPr lang="tr-TR" dirty="0" smtClean="0"/>
              <a:t> Beklentisi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044823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 smtClean="0"/>
              <a:t>Global rekabette eşit şartları yakalamak</a:t>
            </a:r>
          </a:p>
          <a:p>
            <a:pPr lvl="1"/>
            <a:r>
              <a:rPr lang="tr-TR" sz="2000" dirty="0" smtClean="0"/>
              <a:t>Fiyat dezavantajının azaltılması: Vergi vb. yüklere ilişkin düzenlemeler</a:t>
            </a:r>
          </a:p>
          <a:p>
            <a:pPr lvl="1"/>
            <a:r>
              <a:rPr lang="tr-TR" sz="2000" dirty="0" smtClean="0"/>
              <a:t>İstihdamın sürdürülmesi: İstihdam politikaları</a:t>
            </a:r>
          </a:p>
          <a:p>
            <a:pPr lvl="1"/>
            <a:r>
              <a:rPr lang="tr-TR" sz="2000" dirty="0" smtClean="0"/>
              <a:t>Finansman maliyetleri ve teminatlandırmada kolaylık: KGF ve/veya benzeri fon mekanizması</a:t>
            </a:r>
          </a:p>
          <a:p>
            <a:pPr lvl="1"/>
            <a:r>
              <a:rPr lang="tr-TR" sz="2000" dirty="0" smtClean="0"/>
              <a:t>AB Destek sisteminin aynen benimsenmesi (</a:t>
            </a:r>
            <a:r>
              <a:rPr lang="tr-TR" sz="2000" dirty="0" err="1" smtClean="0"/>
              <a:t>ArGe</a:t>
            </a:r>
            <a:r>
              <a:rPr lang="tr-TR" sz="2000" dirty="0" smtClean="0"/>
              <a:t>, </a:t>
            </a:r>
            <a:r>
              <a:rPr lang="tr-TR" sz="2000" dirty="0" err="1" smtClean="0"/>
              <a:t>inovasyon</a:t>
            </a:r>
            <a:r>
              <a:rPr lang="tr-TR" sz="2000" dirty="0" smtClean="0"/>
              <a:t>, çevre vb nedenli destekler)</a:t>
            </a:r>
          </a:p>
          <a:p>
            <a:pPr lvl="1"/>
            <a:endParaRPr lang="tr-TR" sz="2000" dirty="0" smtClean="0"/>
          </a:p>
        </p:txBody>
      </p:sp>
      <p:pic>
        <p:nvPicPr>
          <p:cNvPr id="6146" name="Picture 2" descr="İsmail Bıçkıcıl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5832648" cy="30963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187624" y="6093296"/>
            <a:ext cx="66247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Ümitsizlik Zamanı Değil:Fırsat Gemi İnşa Sanayinde</a:t>
            </a:r>
            <a:endParaRPr lang="tr-T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47813" y="188913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OECD’nin Büyüme Beklentisi </a:t>
            </a:r>
            <a:endParaRPr lang="en-GB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115616" y="6165304"/>
            <a:ext cx="7416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755650" algn="l"/>
                <a:tab pos="971550" algn="l"/>
              </a:tabLst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Kaynak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OECD (Pre-Cannes G20 release) 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1692275" y="1630363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 smtClean="0">
                <a:solidFill>
                  <a:srgbClr val="2461AA"/>
                </a:solidFill>
                <a:latin typeface="Calibri" pitchFamily="34" charset="0"/>
              </a:rPr>
              <a:t>Dünya </a:t>
            </a:r>
            <a:r>
              <a:rPr lang="tr-TR" sz="1600" b="1" dirty="0" err="1" smtClean="0">
                <a:solidFill>
                  <a:srgbClr val="2461AA"/>
                </a:solidFill>
                <a:latin typeface="Calibri" pitchFamily="34" charset="0"/>
              </a:rPr>
              <a:t>GSYİH’sında</a:t>
            </a:r>
            <a:r>
              <a:rPr lang="tr-TR" sz="1600" b="1" dirty="0" smtClean="0">
                <a:solidFill>
                  <a:srgbClr val="2461AA"/>
                </a:solidFill>
                <a:latin typeface="Calibri" pitchFamily="34" charset="0"/>
              </a:rPr>
              <a:t> Büyüme</a:t>
            </a:r>
            <a:r>
              <a:rPr lang="en-GB" sz="1600" b="1" dirty="0">
                <a:solidFill>
                  <a:srgbClr val="2461AA"/>
                </a:solidFill>
                <a:latin typeface="Calibri" pitchFamily="34" charset="0"/>
              </a:rPr>
              <a:t/>
            </a:r>
            <a:br>
              <a:rPr lang="en-GB" sz="1600" b="1" dirty="0">
                <a:solidFill>
                  <a:srgbClr val="2461AA"/>
                </a:solidFill>
                <a:latin typeface="Calibri" pitchFamily="34" charset="0"/>
              </a:rPr>
            </a:br>
            <a:r>
              <a:rPr lang="tr-TR" sz="1600" b="1" dirty="0" smtClean="0">
                <a:solidFill>
                  <a:srgbClr val="2461AA"/>
                </a:solidFill>
                <a:latin typeface="Calibri" pitchFamily="34" charset="0"/>
              </a:rPr>
              <a:t>(Çeyrek  dönem itibariyle </a:t>
            </a:r>
            <a:r>
              <a:rPr lang="tr-TR" sz="1600" b="1" dirty="0" err="1" smtClean="0">
                <a:solidFill>
                  <a:srgbClr val="2461AA"/>
                </a:solidFill>
                <a:latin typeface="Calibri" pitchFamily="34" charset="0"/>
              </a:rPr>
              <a:t>yıllıklandırılmış</a:t>
            </a:r>
            <a:r>
              <a:rPr lang="tr-TR" sz="1600" b="1" dirty="0" smtClean="0">
                <a:solidFill>
                  <a:srgbClr val="2461AA"/>
                </a:solidFill>
                <a:latin typeface="Calibri" pitchFamily="34" charset="0"/>
              </a:rPr>
              <a:t> büyüme %) 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4" name="Picture 9" descr="growth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420938"/>
            <a:ext cx="7712075" cy="35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5400" dirty="0" smtClean="0">
                <a:latin typeface="Arial Black" pitchFamily="34" charset="0"/>
              </a:rPr>
              <a:t>Teşekkürler…</a:t>
            </a:r>
            <a:endParaRPr lang="tr-TR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00113" y="188913"/>
            <a:ext cx="8243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Güven Azalıyor</a:t>
            </a:r>
            <a:endParaRPr lang="en-GB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476375" y="5876925"/>
            <a:ext cx="345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755650" algn="l"/>
                <a:tab pos="971550" algn="l"/>
              </a:tabLst>
            </a:pP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>Note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: Manufacturing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PMI. Normalised and presented in units of standard deviation. </a:t>
            </a:r>
            <a:br>
              <a:rPr lang="en-US" sz="1200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Markit.</a:t>
            </a:r>
            <a:endParaRPr lang="en-US"/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1331913" y="836613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2461AA"/>
                </a:solidFill>
                <a:latin typeface="Calibri" pitchFamily="34" charset="0"/>
              </a:rPr>
              <a:t>İşletmelerin Güveni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5003800" y="836613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2461AA"/>
                </a:solidFill>
                <a:latin typeface="Calibri" pitchFamily="34" charset="0"/>
              </a:rPr>
              <a:t>Tüketici Güveni</a:t>
            </a:r>
            <a:endParaRPr lang="en-US" sz="1600" b="1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825" y="5805488"/>
            <a:ext cx="35988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539750" algn="l"/>
                <a:tab pos="756285" algn="l"/>
                <a:tab pos="972185" algn="l"/>
              </a:tabLst>
              <a:defRPr/>
            </a:pPr>
            <a:r>
              <a:rPr lang="en-GB" sz="1200" i="1" dirty="0">
                <a:solidFill>
                  <a:prstClr val="black"/>
                </a:solidFill>
                <a:latin typeface="+mn-lt"/>
                <a:cs typeface="Arial" charset="0"/>
              </a:rPr>
              <a:t>Note:</a:t>
            </a:r>
            <a:r>
              <a:rPr lang="en-GB" sz="1200" dirty="0">
                <a:solidFill>
                  <a:prstClr val="black"/>
                </a:solidFill>
                <a:latin typeface="+mn-lt"/>
                <a:cs typeface="Arial" charset="0"/>
              </a:rPr>
              <a:t> Normalised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 and presented in units of standard deviation.  </a:t>
            </a:r>
            <a:r>
              <a:rPr lang="en-US" sz="1200" i="1" dirty="0">
                <a:solidFill>
                  <a:prstClr val="black"/>
                </a:solidFill>
                <a:latin typeface="+mn-lt"/>
                <a:cs typeface="Arial" charset="0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:  OECD Main Economic Indicators;  Japanese Cabinet Office.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5076056" y="1268760"/>
          <a:ext cx="36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259632" y="1196752"/>
          <a:ext cx="3600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476375" y="188913"/>
            <a:ext cx="6983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Dünya Ticareti İvmesini Kaybetti</a:t>
            </a:r>
            <a:endParaRPr lang="en-GB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403350" y="6092825"/>
            <a:ext cx="6553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9750" algn="l"/>
                <a:tab pos="755650" algn="l"/>
                <a:tab pos="971550" algn="l"/>
              </a:tabLst>
            </a:pP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: OECD National Accounts Database; Markit; CPB.</a:t>
            </a:r>
            <a:endParaRPr lang="en-US"/>
          </a:p>
        </p:txBody>
      </p:sp>
      <p:graphicFrame>
        <p:nvGraphicFramePr>
          <p:cNvPr id="13" name="Chart 12"/>
          <p:cNvGraphicFramePr/>
          <p:nvPr/>
        </p:nvGraphicFramePr>
        <p:xfrm>
          <a:off x="5076056" y="1556792"/>
          <a:ext cx="36004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971600" y="1484784"/>
          <a:ext cx="3672048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476375" y="188913"/>
            <a:ext cx="741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Avrupa’da Risk </a:t>
            </a:r>
            <a:r>
              <a:rPr lang="tr-TR" sz="3200" b="1" dirty="0">
                <a:solidFill>
                  <a:srgbClr val="2461AA"/>
                </a:solidFill>
                <a:latin typeface="Calibri" pitchFamily="34" charset="0"/>
              </a:rPr>
              <a:t>B</a:t>
            </a:r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irikimi Artıyor</a:t>
            </a:r>
            <a:endParaRPr lang="en-GB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476375" y="6165850"/>
            <a:ext cx="6983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755650" algn="l"/>
                <a:tab pos="971550" algn="l"/>
              </a:tabLst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Kaynak: 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</a:rPr>
              <a:t>Datastream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2268538" y="836613"/>
            <a:ext cx="568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alibri" pitchFamily="34" charset="0"/>
              </a:rPr>
              <a:t>AB Ülkelerinin Tahvillerinin Alman  Tahviline Göre Faiz Farkları (Baz Puan)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75656" y="1268760"/>
          <a:ext cx="33123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076056" y="1268760"/>
          <a:ext cx="32403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476375" y="188913"/>
            <a:ext cx="741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Finansal Riskler Halen Çok Yüksek ! </a:t>
            </a:r>
            <a:endParaRPr lang="en-GB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476375" y="6165850"/>
            <a:ext cx="6983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755650" algn="l"/>
                <a:tab pos="971550" algn="l"/>
              </a:tabLst>
            </a:pP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>Note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Banking sector 5-year credit default swap contracts on very large banks. Annual rates. </a:t>
            </a: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GB" sz="1200" i="1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1200" i="1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:  Datastream.</a:t>
            </a:r>
            <a:endParaRPr lang="en-US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700338" y="836613"/>
            <a:ext cx="4751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alibri" pitchFamily="34" charset="0"/>
              </a:rPr>
              <a:t>Finansal Risk Büyüklükleri (CDS bazında)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187624" y="1340768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042988" y="1700809"/>
            <a:ext cx="7921625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1. Günü Kurtarmaya Devam</a:t>
            </a:r>
            <a:r>
              <a:rPr lang="en-GB" sz="2400" b="1" dirty="0" smtClean="0">
                <a:solidFill>
                  <a:srgbClr val="2461AA"/>
                </a:solidFill>
                <a:latin typeface="Calibri" pitchFamily="34" charset="0"/>
              </a:rPr>
              <a:t>:</a:t>
            </a:r>
            <a:endParaRPr lang="en-GB" sz="24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Avrupa’da borç ve bankacılık problemleri münferit bazda devam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ABD mali sıkılaştırmaya aşırı düzeyde devam etmez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Güvende yavaş da olsa artış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2. Aşağı Yönlü Senaryo:</a:t>
            </a:r>
            <a:endParaRPr lang="en-GB" sz="24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Moratoryumlar, bankacılık krizleri, kriz yayılması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ABD’de daha fazla mali sıkılaştırma </a:t>
            </a:r>
          </a:p>
          <a:p>
            <a:pPr marL="266700" indent="-266700">
              <a:spcAft>
                <a:spcPts val="600"/>
              </a:spcAft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3. Yukarı Yönlü Senaryo</a:t>
            </a:r>
            <a:r>
              <a:rPr lang="en-GB" sz="2400" b="1" dirty="0" smtClean="0">
                <a:solidFill>
                  <a:srgbClr val="2461AA"/>
                </a:solidFill>
                <a:latin typeface="Calibri" pitchFamily="34" charset="0"/>
              </a:rPr>
              <a:t>:</a:t>
            </a:r>
            <a:endParaRPr lang="en-GB" sz="24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Euro 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krizi çözülür, güven daha erken kazanılır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27584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Ekonomik Beklenti Senaryoları (OECD)</a:t>
            </a:r>
            <a:endParaRPr lang="tr-TR" sz="36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467544" y="6381328"/>
            <a:ext cx="828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Kaynak: </a:t>
            </a:r>
            <a:r>
              <a:rPr lang="en-US" sz="800" dirty="0" smtClean="0"/>
              <a:t>Pier Carlo </a:t>
            </a:r>
            <a:r>
              <a:rPr lang="en-US" sz="800" dirty="0" err="1" smtClean="0"/>
              <a:t>Padoan</a:t>
            </a:r>
            <a:r>
              <a:rPr lang="tr-TR" sz="800" dirty="0" smtClean="0"/>
              <a:t>, </a:t>
            </a:r>
            <a:r>
              <a:rPr lang="en-US" sz="800" dirty="0" smtClean="0"/>
              <a:t>OECD Deputy Secretary-General</a:t>
            </a:r>
            <a:r>
              <a:rPr lang="tr-TR" sz="800" dirty="0" smtClean="0"/>
              <a:t>, </a:t>
            </a:r>
            <a:r>
              <a:rPr lang="en-US" sz="800" dirty="0" smtClean="0"/>
              <a:t>and Chief Economist</a:t>
            </a:r>
            <a:r>
              <a:rPr lang="tr-TR" sz="800" dirty="0" smtClean="0"/>
              <a:t>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476375" y="188913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461AA"/>
                </a:solidFill>
                <a:latin typeface="Calibri" pitchFamily="34" charset="0"/>
              </a:rPr>
              <a:t>Senaryo Sonuçları</a:t>
            </a:r>
            <a:endParaRPr lang="en-GB" sz="1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042988" y="1052513"/>
            <a:ext cx="799465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2461AA"/>
                </a:solidFill>
                <a:latin typeface="Calibri" pitchFamily="34" charset="0"/>
              </a:rPr>
              <a:t>Aşağı Yönlü Senaryo: </a:t>
            </a: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Özellikle Avrupa’da uzun vadeli resesyon,</a:t>
            </a:r>
            <a:r>
              <a:rPr lang="en-GB" sz="2800" dirty="0" smtClean="0">
                <a:solidFill>
                  <a:srgbClr val="2461AA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global olarak çok düşük büyüme hızı</a:t>
            </a:r>
            <a:r>
              <a:rPr lang="en-GB" sz="2800" dirty="0" smtClean="0">
                <a:solidFill>
                  <a:srgbClr val="2461AA"/>
                </a:solidFill>
                <a:latin typeface="Calibri" pitchFamily="34" charset="0"/>
              </a:rPr>
              <a:t>.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Özellikle 2013’te işsizlikte hızlı artış</a:t>
            </a:r>
            <a:r>
              <a:rPr lang="en-GB" sz="2800" dirty="0" smtClean="0">
                <a:solidFill>
                  <a:srgbClr val="2461AA"/>
                </a:solidFill>
                <a:latin typeface="Calibri" pitchFamily="34" charset="0"/>
              </a:rPr>
              <a:t>.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Kamu borçlarında artışlar.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2461AA"/>
                </a:solidFill>
                <a:latin typeface="Calibri" pitchFamily="34" charset="0"/>
              </a:rPr>
              <a:t>Yukarı Yönlü Senaryo</a:t>
            </a:r>
            <a:r>
              <a:rPr lang="en-GB" sz="2800" b="1" dirty="0" smtClean="0">
                <a:solidFill>
                  <a:srgbClr val="2461AA"/>
                </a:solidFill>
                <a:latin typeface="Calibri" pitchFamily="34" charset="0"/>
              </a:rPr>
              <a:t>:</a:t>
            </a: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Büyümede canlanma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İşsizlik oranlarında azalma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2461AA"/>
                </a:solidFill>
                <a:latin typeface="Calibri" pitchFamily="34" charset="0"/>
              </a:rPr>
              <a:t>Bütçelerde düzelmeler, kamu borcunda azalmalar</a:t>
            </a: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67544" y="6381328"/>
            <a:ext cx="828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Kaynak: </a:t>
            </a:r>
            <a:r>
              <a:rPr lang="en-US" sz="800" dirty="0" smtClean="0"/>
              <a:t>Pier Carlo </a:t>
            </a:r>
            <a:r>
              <a:rPr lang="en-US" sz="800" dirty="0" err="1" smtClean="0"/>
              <a:t>Padoan</a:t>
            </a:r>
            <a:r>
              <a:rPr lang="tr-TR" sz="800" dirty="0" smtClean="0"/>
              <a:t>, </a:t>
            </a:r>
            <a:r>
              <a:rPr lang="en-US" sz="800" dirty="0" smtClean="0"/>
              <a:t>OECD Deputy Secretary-General</a:t>
            </a:r>
            <a:r>
              <a:rPr lang="tr-TR" sz="800" dirty="0" smtClean="0"/>
              <a:t>, </a:t>
            </a:r>
            <a:r>
              <a:rPr lang="en-US" sz="800" dirty="0" smtClean="0"/>
              <a:t>and Chief Economist</a:t>
            </a:r>
            <a:r>
              <a:rPr lang="tr-TR" sz="800" dirty="0" smtClean="0"/>
              <a:t>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375" y="115888"/>
            <a:ext cx="67675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2461AA"/>
                </a:solidFill>
                <a:latin typeface="+mn-lt"/>
                <a:cs typeface="+mn-cs"/>
              </a:rPr>
              <a:t>OECD Politika Önerileri</a:t>
            </a:r>
            <a:endParaRPr lang="en-GB" sz="3200" b="1" dirty="0">
              <a:solidFill>
                <a:srgbClr val="2461AA"/>
              </a:solidFill>
              <a:latin typeface="+mn-lt"/>
              <a:cs typeface="+mn-cs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27088" y="908050"/>
            <a:ext cx="8316912" cy="72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Aft>
                <a:spcPts val="1200"/>
              </a:spcAft>
            </a:pPr>
            <a:r>
              <a:rPr lang="tr-TR" sz="2800" b="1" dirty="0" smtClean="0">
                <a:solidFill>
                  <a:srgbClr val="2461AA"/>
                </a:solidFill>
                <a:latin typeface="Calibri" pitchFamily="34" charset="0"/>
              </a:rPr>
              <a:t>Politika Beklentileri: </a:t>
            </a: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Parasal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: </a:t>
            </a: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	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politika faizleri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+ 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klasik olmayan politikalar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Mali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: </a:t>
            </a: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	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orta vadeli planlar +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 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kısa vadeli önlemler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2461AA"/>
                </a:solidFill>
                <a:latin typeface="Calibri" pitchFamily="34" charset="0"/>
              </a:rPr>
              <a:t>Yapısal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: </a:t>
            </a: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	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istihdam politikaları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2461AA"/>
                </a:solidFill>
                <a:latin typeface="Calibri" pitchFamily="34" charset="0"/>
              </a:rPr>
              <a:t>+ </a:t>
            </a: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üretim tedbirleri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2461AA"/>
                </a:solidFill>
                <a:latin typeface="Calibri" pitchFamily="34" charset="0"/>
              </a:rPr>
              <a:t>Kötü Durumlara Karşı Politikalar</a:t>
            </a:r>
            <a:r>
              <a:rPr lang="en-GB" sz="2400" dirty="0" smtClean="0">
                <a:solidFill>
                  <a:srgbClr val="2461AA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Euro Bölgesi Borç Krizine Yönelik Güvenilir Taahhütler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ABD’de kamu maliyesinde uzlaşma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2461AA"/>
                </a:solidFill>
                <a:latin typeface="Calibri" pitchFamily="34" charset="0"/>
              </a:rPr>
              <a:t>Uzun Vadeli Politikaların Güven Artırması</a:t>
            </a:r>
            <a:r>
              <a:rPr lang="en-GB" sz="2800" b="1" dirty="0" smtClean="0">
                <a:solidFill>
                  <a:srgbClr val="2461AA"/>
                </a:solidFill>
                <a:latin typeface="Calibri" pitchFamily="34" charset="0"/>
              </a:rPr>
              <a:t>:</a:t>
            </a: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Euro Bölgesinde Çatı Reformlar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2461AA"/>
                </a:solidFill>
                <a:latin typeface="Calibri" pitchFamily="34" charset="0"/>
              </a:rPr>
              <a:t>Dengesizlikleri azaltmaya yönelik yapısal reformlar</a:t>
            </a: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endParaRPr lang="en-GB" sz="24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endParaRPr lang="en-GB" sz="2800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1200"/>
              </a:spcAft>
            </a:pP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  <a:p>
            <a:pPr marL="266700" indent="-266700">
              <a:spcAft>
                <a:spcPts val="1200"/>
              </a:spcAft>
            </a:pPr>
            <a:endParaRPr lang="en-GB" sz="2800" b="1" dirty="0">
              <a:solidFill>
                <a:srgbClr val="2461AA"/>
              </a:solidFill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67544" y="6381328"/>
            <a:ext cx="828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Kaynak: </a:t>
            </a:r>
            <a:r>
              <a:rPr lang="en-US" sz="800" dirty="0" smtClean="0"/>
              <a:t>Pier Carlo </a:t>
            </a:r>
            <a:r>
              <a:rPr lang="en-US" sz="800" dirty="0" err="1" smtClean="0"/>
              <a:t>Padoan</a:t>
            </a:r>
            <a:r>
              <a:rPr lang="tr-TR" sz="800" dirty="0" smtClean="0"/>
              <a:t>, </a:t>
            </a:r>
            <a:r>
              <a:rPr lang="en-US" sz="800" dirty="0" smtClean="0"/>
              <a:t>OECD Deputy Secretary-General</a:t>
            </a:r>
            <a:r>
              <a:rPr lang="tr-TR" sz="800" dirty="0" smtClean="0"/>
              <a:t>, </a:t>
            </a:r>
            <a:r>
              <a:rPr lang="en-US" sz="800" dirty="0" smtClean="0"/>
              <a:t>and Chief Economist</a:t>
            </a:r>
            <a:r>
              <a:rPr lang="tr-TR" sz="800" dirty="0" smtClean="0"/>
              <a:t>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751</Words>
  <Application>Microsoft Office PowerPoint</Application>
  <PresentationFormat>Ekran Gösterisi (4:3)</PresentationFormat>
  <Paragraphs>151</Paragraphs>
  <Slides>20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Ofis Teması</vt:lpstr>
      <vt:lpstr>Document</vt:lpstr>
      <vt:lpstr>Worksheet</vt:lpstr>
      <vt:lpstr>Gemi İnşa Sanayine Yönelik Beklentiler ve Öneriler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Deniz Taşımacılık Tahminleri (SAJ2011)</vt:lpstr>
      <vt:lpstr>Slayt 11</vt:lpstr>
      <vt:lpstr>Slayt 12</vt:lpstr>
      <vt:lpstr>Slayt 13</vt:lpstr>
      <vt:lpstr>KOSHIPA’nın Beklentileri</vt:lpstr>
      <vt:lpstr>Slayt 15</vt:lpstr>
      <vt:lpstr>Slayt 16</vt:lpstr>
      <vt:lpstr>SAJ’ın Yeni Gemi İnşa Gereksinimi Öngörüleri (SAJ2011)</vt:lpstr>
      <vt:lpstr>Türkiye Gemi Sanayiinin Avantajları</vt:lpstr>
      <vt:lpstr>Türkiye Gemi Sanayiinin Beklentisi</vt:lpstr>
      <vt:lpstr>Slayt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denize</dc:creator>
  <cp:lastModifiedBy>GMO</cp:lastModifiedBy>
  <cp:revision>49</cp:revision>
  <dcterms:created xsi:type="dcterms:W3CDTF">2011-12-03T21:19:49Z</dcterms:created>
  <dcterms:modified xsi:type="dcterms:W3CDTF">2011-12-04T07:47:58Z</dcterms:modified>
</cp:coreProperties>
</file>